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 bookmarkIdSeed="2">
  <p:sldMasterIdLst>
    <p:sldMasterId id="2147483667" r:id="rId4"/>
  </p:sldMasterIdLst>
  <p:notesMasterIdLst>
    <p:notesMasterId r:id="rId14"/>
  </p:notesMasterIdLst>
  <p:sldIdLst>
    <p:sldId id="256" r:id="rId5"/>
    <p:sldId id="272" r:id="rId6"/>
    <p:sldId id="301" r:id="rId7"/>
    <p:sldId id="259" r:id="rId8"/>
    <p:sldId id="310" r:id="rId9"/>
    <p:sldId id="261" r:id="rId10"/>
    <p:sldId id="312" r:id="rId11"/>
    <p:sldId id="311" r:id="rId12"/>
    <p:sldId id="279" r:id="rId13"/>
  </p:sldIdLst>
  <p:sldSz cx="9144000" cy="5143500" type="screen16x9"/>
  <p:notesSz cx="6858000" cy="9144000"/>
  <p:embeddedFontLst>
    <p:embeddedFont>
      <p:font typeface="Abel" panose="020B0604020202020204" charset="0"/>
      <p:regular r:id="rId15"/>
    </p:embeddedFont>
    <p:embeddedFont>
      <p:font typeface="Bebas Neue" panose="020B0604020202020204" charset="0"/>
      <p:regular r:id="rId16"/>
    </p:embeddedFont>
    <p:embeddedFont>
      <p:font typeface="Bungee" panose="020B0604020202020204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F920060-D810-41F6-BD42-76C897D4C7CF}">
  <a:tblStyle styleId="{9F920060-D810-41F6-BD42-76C897D4C7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1EE3CCD-50DA-479F-9BDB-C8750266A1A7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CF3"/>
          </a:solidFill>
        </a:fill>
      </a:tcStyle>
    </a:wholeTbl>
    <a:band1H>
      <a:tcTxStyle/>
      <a:tcStyle>
        <a:tcBdr/>
        <a:fill>
          <a:solidFill>
            <a:srgbClr val="CBD7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D7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5EB2FC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5EB2FC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5EB2FC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5EB2FC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4004DFB-5EC1-41F9-96E1-A1E6B4D27FD1}" styleName="Table_2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7E8"/>
          </a:solidFill>
        </a:fill>
      </a:tcStyle>
    </a:wholeTbl>
    <a:band1H>
      <a:tcTxStyle/>
      <a:tcStyle>
        <a:tcBdr/>
        <a:fill>
          <a:solidFill>
            <a:srgbClr val="CECBC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ECBC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EC3A3B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EC3A3B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CFF89E8-DDA7-4263-A123-29B02D32E158}" styleName="Table_3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4E7E7"/>
          </a:solidFill>
        </a:fill>
      </a:tcStyle>
    </a:wholeTbl>
    <a:band1H>
      <a:tcTxStyle/>
      <a:tcStyle>
        <a:tcBdr/>
        <a:fill>
          <a:solidFill>
            <a:srgbClr val="E8CC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8CC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FCBD24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FCBD24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CBD2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CBD2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E03C6C7-471B-4117-8A27-3C1FE61EA40D}" styleName="Table_4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DEFE6"/>
          </a:solidFill>
        </a:fill>
      </a:tcStyle>
    </a:wholeTbl>
    <a:band1H>
      <a:tcTxStyle/>
      <a:tcStyle>
        <a:tcBdr/>
        <a:fill>
          <a:solidFill>
            <a:srgbClr val="FADE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ADE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949E7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949E7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4949E7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4949E7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230B6ED-0468-4004-9221-B5832788748F}" styleName="Table_5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F0ED"/>
          </a:solidFill>
        </a:fill>
      </a:tcStyle>
    </a:wholeTbl>
    <a:band1H>
      <a:tcTxStyle/>
      <a:tcStyle>
        <a:tcBdr/>
        <a:fill>
          <a:solidFill>
            <a:srgbClr val="CADFD8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FD8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69E78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69E78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69E78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69E78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510E05C-698D-4785-87EA-F9B8F23E234C}" styleName="Table_6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3E9"/>
          </a:solidFill>
        </a:fill>
      </a:tcStyle>
    </a:wholeTbl>
    <a:band1H>
      <a:tcTxStyle/>
      <a:tcStyle>
        <a:tcBdr/>
        <a:fill>
          <a:solidFill>
            <a:srgbClr val="DEE7D0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EE7D0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869FB2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869FB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869FB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869FB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510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938529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cd80e51ba9_0_3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cd80e51ba9_0_3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e47fcb28e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e47fcb28e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337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e47fcb28e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e47fcb28e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e47fcb28e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e47fcb28e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42068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e47fcb28e8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e47fcb28e8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e47fcb28e8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e47fcb28e8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3238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e47fcb28e8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e47fcb28e8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806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cb481ae509_2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cb481ae509_2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477050"/>
            <a:ext cx="7704000" cy="10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148900" y="3220425"/>
            <a:ext cx="6275100" cy="417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195787"/>
            <a:ext cx="9322254" cy="4917487"/>
            <a:chOff x="0" y="-195787"/>
            <a:chExt cx="9322254" cy="4917487"/>
          </a:xfrm>
        </p:grpSpPr>
        <p:sp>
          <p:nvSpPr>
            <p:cNvPr id="12" name="Google Shape;12;p2"/>
            <p:cNvSpPr/>
            <p:nvPr/>
          </p:nvSpPr>
          <p:spPr>
            <a:xfrm>
              <a:off x="0" y="2633572"/>
              <a:ext cx="9143819" cy="1841660"/>
            </a:xfrm>
            <a:custGeom>
              <a:avLst/>
              <a:gdLst/>
              <a:ahLst/>
              <a:cxnLst/>
              <a:rect l="l" t="t" r="r" b="b"/>
              <a:pathLst>
                <a:path w="150114" h="11404" extrusionOk="0">
                  <a:moveTo>
                    <a:pt x="74035" y="1"/>
                  </a:moveTo>
                  <a:cubicBezTo>
                    <a:pt x="68711" y="1"/>
                    <a:pt x="63555" y="129"/>
                    <a:pt x="58514" y="446"/>
                  </a:cubicBezTo>
                  <a:cubicBezTo>
                    <a:pt x="36595" y="1822"/>
                    <a:pt x="17237" y="2564"/>
                    <a:pt x="1" y="2790"/>
                  </a:cubicBezTo>
                  <a:lnTo>
                    <a:pt x="1" y="5425"/>
                  </a:lnTo>
                  <a:cubicBezTo>
                    <a:pt x="3513" y="5425"/>
                    <a:pt x="7125" y="5413"/>
                    <a:pt x="10829" y="5387"/>
                  </a:cubicBezTo>
                  <a:cubicBezTo>
                    <a:pt x="12631" y="5374"/>
                    <a:pt x="14324" y="5368"/>
                    <a:pt x="15911" y="5368"/>
                  </a:cubicBezTo>
                  <a:cubicBezTo>
                    <a:pt x="56950" y="5368"/>
                    <a:pt x="27173" y="9379"/>
                    <a:pt x="1" y="9441"/>
                  </a:cubicBezTo>
                  <a:lnTo>
                    <a:pt x="1" y="11048"/>
                  </a:lnTo>
                  <a:cubicBezTo>
                    <a:pt x="6892" y="11294"/>
                    <a:pt x="12788" y="11403"/>
                    <a:pt x="17879" y="11403"/>
                  </a:cubicBezTo>
                  <a:cubicBezTo>
                    <a:pt x="54258" y="11403"/>
                    <a:pt x="49486" y="5812"/>
                    <a:pt x="72367" y="4566"/>
                  </a:cubicBezTo>
                  <a:cubicBezTo>
                    <a:pt x="76933" y="4317"/>
                    <a:pt x="81504" y="4214"/>
                    <a:pt x="86134" y="4214"/>
                  </a:cubicBezTo>
                  <a:cubicBezTo>
                    <a:pt x="105223" y="4214"/>
                    <a:pt x="125313" y="5975"/>
                    <a:pt x="150113" y="6611"/>
                  </a:cubicBezTo>
                  <a:lnTo>
                    <a:pt x="150113" y="2191"/>
                  </a:lnTo>
                  <a:cubicBezTo>
                    <a:pt x="148999" y="2205"/>
                    <a:pt x="147861" y="2212"/>
                    <a:pt x="146701" y="2212"/>
                  </a:cubicBezTo>
                  <a:cubicBezTo>
                    <a:pt x="145240" y="2212"/>
                    <a:pt x="143742" y="2200"/>
                    <a:pt x="142207" y="2173"/>
                  </a:cubicBezTo>
                  <a:cubicBezTo>
                    <a:pt x="115403" y="1727"/>
                    <a:pt x="93581" y="1"/>
                    <a:pt x="74035" y="1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435263" y="3895027"/>
              <a:ext cx="1886991" cy="556511"/>
            </a:xfrm>
            <a:custGeom>
              <a:avLst/>
              <a:gdLst/>
              <a:ahLst/>
              <a:cxnLst/>
              <a:rect l="l" t="t" r="r" b="b"/>
              <a:pathLst>
                <a:path w="46555" h="13730" extrusionOk="0">
                  <a:moveTo>
                    <a:pt x="32048" y="0"/>
                  </a:moveTo>
                  <a:cubicBezTo>
                    <a:pt x="31785" y="0"/>
                    <a:pt x="31523" y="6"/>
                    <a:pt x="31267" y="12"/>
                  </a:cubicBezTo>
                  <a:cubicBezTo>
                    <a:pt x="25349" y="167"/>
                    <a:pt x="19444" y="334"/>
                    <a:pt x="13526" y="489"/>
                  </a:cubicBezTo>
                  <a:cubicBezTo>
                    <a:pt x="10502" y="572"/>
                    <a:pt x="7335" y="679"/>
                    <a:pt x="4668" y="1893"/>
                  </a:cubicBezTo>
                  <a:cubicBezTo>
                    <a:pt x="2001" y="3108"/>
                    <a:pt x="1" y="5787"/>
                    <a:pt x="930" y="8216"/>
                  </a:cubicBezTo>
                  <a:cubicBezTo>
                    <a:pt x="1977" y="10942"/>
                    <a:pt x="5835" y="11978"/>
                    <a:pt x="9181" y="12466"/>
                  </a:cubicBezTo>
                  <a:cubicBezTo>
                    <a:pt x="14216" y="13201"/>
                    <a:pt x="19114" y="13361"/>
                    <a:pt x="24033" y="13361"/>
                  </a:cubicBezTo>
                  <a:cubicBezTo>
                    <a:pt x="27866" y="13361"/>
                    <a:pt x="31712" y="13264"/>
                    <a:pt x="35642" y="13264"/>
                  </a:cubicBezTo>
                  <a:cubicBezTo>
                    <a:pt x="35743" y="13264"/>
                    <a:pt x="35845" y="13264"/>
                    <a:pt x="35946" y="13264"/>
                  </a:cubicBezTo>
                  <a:cubicBezTo>
                    <a:pt x="37520" y="13264"/>
                    <a:pt x="39256" y="13730"/>
                    <a:pt x="40892" y="13730"/>
                  </a:cubicBezTo>
                  <a:cubicBezTo>
                    <a:pt x="41682" y="13730"/>
                    <a:pt x="42448" y="13621"/>
                    <a:pt x="43161" y="13300"/>
                  </a:cubicBezTo>
                  <a:cubicBezTo>
                    <a:pt x="46495" y="11799"/>
                    <a:pt x="46554" y="8073"/>
                    <a:pt x="43340" y="6454"/>
                  </a:cubicBezTo>
                  <a:cubicBezTo>
                    <a:pt x="42313" y="5937"/>
                    <a:pt x="41131" y="5711"/>
                    <a:pt x="39935" y="5711"/>
                  </a:cubicBezTo>
                  <a:cubicBezTo>
                    <a:pt x="39092" y="5711"/>
                    <a:pt x="38241" y="5823"/>
                    <a:pt x="37434" y="6025"/>
                  </a:cubicBezTo>
                  <a:cubicBezTo>
                    <a:pt x="36434" y="6275"/>
                    <a:pt x="35470" y="6668"/>
                    <a:pt x="34434" y="6823"/>
                  </a:cubicBezTo>
                  <a:cubicBezTo>
                    <a:pt x="34169" y="6862"/>
                    <a:pt x="33896" y="6884"/>
                    <a:pt x="33623" y="6884"/>
                  </a:cubicBezTo>
                  <a:cubicBezTo>
                    <a:pt x="32829" y="6884"/>
                    <a:pt x="32039" y="6700"/>
                    <a:pt x="31481" y="6239"/>
                  </a:cubicBezTo>
                  <a:cubicBezTo>
                    <a:pt x="30731" y="5620"/>
                    <a:pt x="30659" y="4418"/>
                    <a:pt x="31541" y="3929"/>
                  </a:cubicBezTo>
                  <a:cubicBezTo>
                    <a:pt x="31858" y="3752"/>
                    <a:pt x="32217" y="3697"/>
                    <a:pt x="32594" y="3697"/>
                  </a:cubicBezTo>
                  <a:cubicBezTo>
                    <a:pt x="33209" y="3697"/>
                    <a:pt x="33875" y="3842"/>
                    <a:pt x="34502" y="3842"/>
                  </a:cubicBezTo>
                  <a:cubicBezTo>
                    <a:pt x="34832" y="3842"/>
                    <a:pt x="35151" y="3802"/>
                    <a:pt x="35446" y="3679"/>
                  </a:cubicBezTo>
                  <a:cubicBezTo>
                    <a:pt x="36708" y="3156"/>
                    <a:pt x="36470" y="1417"/>
                    <a:pt x="35339" y="691"/>
                  </a:cubicBezTo>
                  <a:cubicBezTo>
                    <a:pt x="34424" y="107"/>
                    <a:pt x="33223" y="0"/>
                    <a:pt x="32048" y="0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0" y="-195787"/>
              <a:ext cx="9143819" cy="4917487"/>
              <a:chOff x="0" y="-195787"/>
              <a:chExt cx="9143819" cy="4917487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0" y="-195787"/>
                <a:ext cx="9143819" cy="2494252"/>
              </a:xfrm>
              <a:custGeom>
                <a:avLst/>
                <a:gdLst/>
                <a:ahLst/>
                <a:cxnLst/>
                <a:rect l="l" t="t" r="r" b="b"/>
                <a:pathLst>
                  <a:path w="150114" h="15445" extrusionOk="0">
                    <a:moveTo>
                      <a:pt x="150113" y="1"/>
                    </a:moveTo>
                    <a:cubicBezTo>
                      <a:pt x="138714" y="3961"/>
                      <a:pt x="124174" y="6907"/>
                      <a:pt x="103131" y="6907"/>
                    </a:cubicBezTo>
                    <a:cubicBezTo>
                      <a:pt x="92660" y="6907"/>
                      <a:pt x="80580" y="6178"/>
                      <a:pt x="66476" y="4481"/>
                    </a:cubicBezTo>
                    <a:cubicBezTo>
                      <a:pt x="63847" y="4166"/>
                      <a:pt x="61158" y="4039"/>
                      <a:pt x="58381" y="4039"/>
                    </a:cubicBezTo>
                    <a:cubicBezTo>
                      <a:pt x="48157" y="4039"/>
                      <a:pt x="36742" y="5767"/>
                      <a:pt x="22719" y="6214"/>
                    </a:cubicBezTo>
                    <a:cubicBezTo>
                      <a:pt x="21930" y="6239"/>
                      <a:pt x="21159" y="6251"/>
                      <a:pt x="20407" y="6251"/>
                    </a:cubicBezTo>
                    <a:cubicBezTo>
                      <a:pt x="10699" y="6251"/>
                      <a:pt x="4074" y="4227"/>
                      <a:pt x="1" y="2224"/>
                    </a:cubicBezTo>
                    <a:lnTo>
                      <a:pt x="1" y="10790"/>
                    </a:lnTo>
                    <a:cubicBezTo>
                      <a:pt x="2214" y="10850"/>
                      <a:pt x="4841" y="10887"/>
                      <a:pt x="7962" y="10887"/>
                    </a:cubicBezTo>
                    <a:cubicBezTo>
                      <a:pt x="8900" y="10887"/>
                      <a:pt x="9882" y="10884"/>
                      <a:pt x="10911" y="10877"/>
                    </a:cubicBezTo>
                    <a:cubicBezTo>
                      <a:pt x="27536" y="10750"/>
                      <a:pt x="40157" y="8254"/>
                      <a:pt x="52036" y="8254"/>
                    </a:cubicBezTo>
                    <a:cubicBezTo>
                      <a:pt x="54457" y="8254"/>
                      <a:pt x="56848" y="8358"/>
                      <a:pt x="59235" y="8606"/>
                    </a:cubicBezTo>
                    <a:cubicBezTo>
                      <a:pt x="71200" y="9851"/>
                      <a:pt x="68701" y="15445"/>
                      <a:pt x="87727" y="15445"/>
                    </a:cubicBezTo>
                    <a:cubicBezTo>
                      <a:pt x="91123" y="15445"/>
                      <a:pt x="95204" y="15266"/>
                      <a:pt x="100175" y="14854"/>
                    </a:cubicBezTo>
                    <a:cubicBezTo>
                      <a:pt x="116707" y="13476"/>
                      <a:pt x="130701" y="13134"/>
                      <a:pt x="140520" y="13134"/>
                    </a:cubicBezTo>
                    <a:cubicBezTo>
                      <a:pt x="144405" y="13134"/>
                      <a:pt x="147637" y="13187"/>
                      <a:pt x="150113" y="13251"/>
                    </a:cubicBezTo>
                    <a:lnTo>
                      <a:pt x="150113" y="8484"/>
                    </a:lnTo>
                    <a:cubicBezTo>
                      <a:pt x="149584" y="8480"/>
                      <a:pt x="148976" y="8477"/>
                      <a:pt x="148305" y="8477"/>
                    </a:cubicBezTo>
                    <a:cubicBezTo>
                      <a:pt x="143756" y="8477"/>
                      <a:pt x="136267" y="8617"/>
                      <a:pt x="130199" y="9426"/>
                    </a:cubicBezTo>
                    <a:cubicBezTo>
                      <a:pt x="120787" y="10677"/>
                      <a:pt x="118191" y="11884"/>
                      <a:pt x="102774" y="13265"/>
                    </a:cubicBezTo>
                    <a:cubicBezTo>
                      <a:pt x="101076" y="13417"/>
                      <a:pt x="99266" y="13484"/>
                      <a:pt x="97427" y="13484"/>
                    </a:cubicBezTo>
                    <a:cubicBezTo>
                      <a:pt x="83129" y="13484"/>
                      <a:pt x="67113" y="9408"/>
                      <a:pt x="88761" y="9408"/>
                    </a:cubicBezTo>
                    <a:cubicBezTo>
                      <a:pt x="89588" y="9408"/>
                      <a:pt x="90470" y="9414"/>
                      <a:pt x="91409" y="9426"/>
                    </a:cubicBezTo>
                    <a:cubicBezTo>
                      <a:pt x="93608" y="9455"/>
                      <a:pt x="95741" y="9469"/>
                      <a:pt x="97809" y="9469"/>
                    </a:cubicBezTo>
                    <a:cubicBezTo>
                      <a:pt x="124707" y="9469"/>
                      <a:pt x="140660" y="7123"/>
                      <a:pt x="150113" y="4269"/>
                    </a:cubicBezTo>
                    <a:lnTo>
                      <a:pt x="150113" y="1"/>
                    </a:lnTo>
                    <a:close/>
                  </a:path>
                </a:pathLst>
              </a:custGeom>
              <a:solidFill>
                <a:srgbClr val="B5B5B3">
                  <a:alpha val="12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146275" y="6661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759650" y="402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724450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599450" y="12523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814225" y="32801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6386900" y="4182488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88525" y="46035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8710725" y="9607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7951225" y="7252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1873200" y="260363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5148600" y="213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4085275" y="46626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651625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522250" y="111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8010075" y="31947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" name="Google Shape;31;p2"/>
          <p:cNvSpPr txBox="1">
            <a:spLocks noGrp="1"/>
          </p:cNvSpPr>
          <p:nvPr>
            <p:ph type="subTitle" idx="2"/>
          </p:nvPr>
        </p:nvSpPr>
        <p:spPr>
          <a:xfrm>
            <a:off x="3759650" y="1221450"/>
            <a:ext cx="4653900" cy="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oogle Shape;223;p13"/>
          <p:cNvGrpSpPr/>
          <p:nvPr/>
        </p:nvGrpSpPr>
        <p:grpSpPr>
          <a:xfrm flipH="1">
            <a:off x="-178250" y="-195787"/>
            <a:ext cx="9322254" cy="4917487"/>
            <a:chOff x="0" y="-195787"/>
            <a:chExt cx="9322254" cy="4917487"/>
          </a:xfrm>
        </p:grpSpPr>
        <p:sp>
          <p:nvSpPr>
            <p:cNvPr id="224" name="Google Shape;224;p13"/>
            <p:cNvSpPr/>
            <p:nvPr/>
          </p:nvSpPr>
          <p:spPr>
            <a:xfrm>
              <a:off x="0" y="2633572"/>
              <a:ext cx="9143819" cy="1841660"/>
            </a:xfrm>
            <a:custGeom>
              <a:avLst/>
              <a:gdLst/>
              <a:ahLst/>
              <a:cxnLst/>
              <a:rect l="l" t="t" r="r" b="b"/>
              <a:pathLst>
                <a:path w="150114" h="11404" extrusionOk="0">
                  <a:moveTo>
                    <a:pt x="74035" y="1"/>
                  </a:moveTo>
                  <a:cubicBezTo>
                    <a:pt x="68711" y="1"/>
                    <a:pt x="63555" y="129"/>
                    <a:pt x="58514" y="446"/>
                  </a:cubicBezTo>
                  <a:cubicBezTo>
                    <a:pt x="36595" y="1822"/>
                    <a:pt x="17237" y="2564"/>
                    <a:pt x="1" y="2790"/>
                  </a:cubicBezTo>
                  <a:lnTo>
                    <a:pt x="1" y="5425"/>
                  </a:lnTo>
                  <a:cubicBezTo>
                    <a:pt x="3513" y="5425"/>
                    <a:pt x="7125" y="5413"/>
                    <a:pt x="10829" y="5387"/>
                  </a:cubicBezTo>
                  <a:cubicBezTo>
                    <a:pt x="12631" y="5374"/>
                    <a:pt x="14324" y="5368"/>
                    <a:pt x="15911" y="5368"/>
                  </a:cubicBezTo>
                  <a:cubicBezTo>
                    <a:pt x="56950" y="5368"/>
                    <a:pt x="27173" y="9379"/>
                    <a:pt x="1" y="9441"/>
                  </a:cubicBezTo>
                  <a:lnTo>
                    <a:pt x="1" y="11048"/>
                  </a:lnTo>
                  <a:cubicBezTo>
                    <a:pt x="6892" y="11294"/>
                    <a:pt x="12788" y="11403"/>
                    <a:pt x="17879" y="11403"/>
                  </a:cubicBezTo>
                  <a:cubicBezTo>
                    <a:pt x="54258" y="11403"/>
                    <a:pt x="49486" y="5812"/>
                    <a:pt x="72367" y="4566"/>
                  </a:cubicBezTo>
                  <a:cubicBezTo>
                    <a:pt x="76933" y="4317"/>
                    <a:pt x="81504" y="4214"/>
                    <a:pt x="86134" y="4214"/>
                  </a:cubicBezTo>
                  <a:cubicBezTo>
                    <a:pt x="105223" y="4214"/>
                    <a:pt x="125313" y="5975"/>
                    <a:pt x="150113" y="6611"/>
                  </a:cubicBezTo>
                  <a:lnTo>
                    <a:pt x="150113" y="2191"/>
                  </a:lnTo>
                  <a:cubicBezTo>
                    <a:pt x="148999" y="2205"/>
                    <a:pt x="147861" y="2212"/>
                    <a:pt x="146701" y="2212"/>
                  </a:cubicBezTo>
                  <a:cubicBezTo>
                    <a:pt x="145240" y="2212"/>
                    <a:pt x="143742" y="2200"/>
                    <a:pt x="142207" y="2173"/>
                  </a:cubicBezTo>
                  <a:cubicBezTo>
                    <a:pt x="115403" y="1727"/>
                    <a:pt x="93581" y="1"/>
                    <a:pt x="74035" y="1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7435263" y="3895027"/>
              <a:ext cx="1886991" cy="556511"/>
            </a:xfrm>
            <a:custGeom>
              <a:avLst/>
              <a:gdLst/>
              <a:ahLst/>
              <a:cxnLst/>
              <a:rect l="l" t="t" r="r" b="b"/>
              <a:pathLst>
                <a:path w="46555" h="13730" extrusionOk="0">
                  <a:moveTo>
                    <a:pt x="32048" y="0"/>
                  </a:moveTo>
                  <a:cubicBezTo>
                    <a:pt x="31785" y="0"/>
                    <a:pt x="31523" y="6"/>
                    <a:pt x="31267" y="12"/>
                  </a:cubicBezTo>
                  <a:cubicBezTo>
                    <a:pt x="25349" y="167"/>
                    <a:pt x="19444" y="334"/>
                    <a:pt x="13526" y="489"/>
                  </a:cubicBezTo>
                  <a:cubicBezTo>
                    <a:pt x="10502" y="572"/>
                    <a:pt x="7335" y="679"/>
                    <a:pt x="4668" y="1893"/>
                  </a:cubicBezTo>
                  <a:cubicBezTo>
                    <a:pt x="2001" y="3108"/>
                    <a:pt x="1" y="5787"/>
                    <a:pt x="930" y="8216"/>
                  </a:cubicBezTo>
                  <a:cubicBezTo>
                    <a:pt x="1977" y="10942"/>
                    <a:pt x="5835" y="11978"/>
                    <a:pt x="9181" y="12466"/>
                  </a:cubicBezTo>
                  <a:cubicBezTo>
                    <a:pt x="14216" y="13201"/>
                    <a:pt x="19114" y="13361"/>
                    <a:pt x="24033" y="13361"/>
                  </a:cubicBezTo>
                  <a:cubicBezTo>
                    <a:pt x="27866" y="13361"/>
                    <a:pt x="31712" y="13264"/>
                    <a:pt x="35642" y="13264"/>
                  </a:cubicBezTo>
                  <a:cubicBezTo>
                    <a:pt x="35743" y="13264"/>
                    <a:pt x="35845" y="13264"/>
                    <a:pt x="35946" y="13264"/>
                  </a:cubicBezTo>
                  <a:cubicBezTo>
                    <a:pt x="37520" y="13264"/>
                    <a:pt x="39256" y="13730"/>
                    <a:pt x="40892" y="13730"/>
                  </a:cubicBezTo>
                  <a:cubicBezTo>
                    <a:pt x="41682" y="13730"/>
                    <a:pt x="42448" y="13621"/>
                    <a:pt x="43161" y="13300"/>
                  </a:cubicBezTo>
                  <a:cubicBezTo>
                    <a:pt x="46495" y="11799"/>
                    <a:pt x="46554" y="8073"/>
                    <a:pt x="43340" y="6454"/>
                  </a:cubicBezTo>
                  <a:cubicBezTo>
                    <a:pt x="42313" y="5937"/>
                    <a:pt x="41131" y="5711"/>
                    <a:pt x="39935" y="5711"/>
                  </a:cubicBezTo>
                  <a:cubicBezTo>
                    <a:pt x="39092" y="5711"/>
                    <a:pt x="38241" y="5823"/>
                    <a:pt x="37434" y="6025"/>
                  </a:cubicBezTo>
                  <a:cubicBezTo>
                    <a:pt x="36434" y="6275"/>
                    <a:pt x="35470" y="6668"/>
                    <a:pt x="34434" y="6823"/>
                  </a:cubicBezTo>
                  <a:cubicBezTo>
                    <a:pt x="34169" y="6862"/>
                    <a:pt x="33896" y="6884"/>
                    <a:pt x="33623" y="6884"/>
                  </a:cubicBezTo>
                  <a:cubicBezTo>
                    <a:pt x="32829" y="6884"/>
                    <a:pt x="32039" y="6700"/>
                    <a:pt x="31481" y="6239"/>
                  </a:cubicBezTo>
                  <a:cubicBezTo>
                    <a:pt x="30731" y="5620"/>
                    <a:pt x="30659" y="4418"/>
                    <a:pt x="31541" y="3929"/>
                  </a:cubicBezTo>
                  <a:cubicBezTo>
                    <a:pt x="31858" y="3752"/>
                    <a:pt x="32217" y="3697"/>
                    <a:pt x="32594" y="3697"/>
                  </a:cubicBezTo>
                  <a:cubicBezTo>
                    <a:pt x="33209" y="3697"/>
                    <a:pt x="33875" y="3842"/>
                    <a:pt x="34502" y="3842"/>
                  </a:cubicBezTo>
                  <a:cubicBezTo>
                    <a:pt x="34832" y="3842"/>
                    <a:pt x="35151" y="3802"/>
                    <a:pt x="35446" y="3679"/>
                  </a:cubicBezTo>
                  <a:cubicBezTo>
                    <a:pt x="36708" y="3156"/>
                    <a:pt x="36470" y="1417"/>
                    <a:pt x="35339" y="691"/>
                  </a:cubicBezTo>
                  <a:cubicBezTo>
                    <a:pt x="34424" y="107"/>
                    <a:pt x="33223" y="0"/>
                    <a:pt x="32048" y="0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" name="Google Shape;226;p13"/>
            <p:cNvGrpSpPr/>
            <p:nvPr/>
          </p:nvGrpSpPr>
          <p:grpSpPr>
            <a:xfrm>
              <a:off x="0" y="-195787"/>
              <a:ext cx="9143819" cy="4917487"/>
              <a:chOff x="0" y="-195787"/>
              <a:chExt cx="9143819" cy="4917487"/>
            </a:xfrm>
          </p:grpSpPr>
          <p:sp>
            <p:nvSpPr>
              <p:cNvPr id="227" name="Google Shape;227;p13"/>
              <p:cNvSpPr/>
              <p:nvPr/>
            </p:nvSpPr>
            <p:spPr>
              <a:xfrm>
                <a:off x="0" y="-195787"/>
                <a:ext cx="9143819" cy="2494252"/>
              </a:xfrm>
              <a:custGeom>
                <a:avLst/>
                <a:gdLst/>
                <a:ahLst/>
                <a:cxnLst/>
                <a:rect l="l" t="t" r="r" b="b"/>
                <a:pathLst>
                  <a:path w="150114" h="15445" extrusionOk="0">
                    <a:moveTo>
                      <a:pt x="150113" y="1"/>
                    </a:moveTo>
                    <a:cubicBezTo>
                      <a:pt x="138714" y="3961"/>
                      <a:pt x="124174" y="6907"/>
                      <a:pt x="103131" y="6907"/>
                    </a:cubicBezTo>
                    <a:cubicBezTo>
                      <a:pt x="92660" y="6907"/>
                      <a:pt x="80580" y="6178"/>
                      <a:pt x="66476" y="4481"/>
                    </a:cubicBezTo>
                    <a:cubicBezTo>
                      <a:pt x="63847" y="4166"/>
                      <a:pt x="61158" y="4039"/>
                      <a:pt x="58381" y="4039"/>
                    </a:cubicBezTo>
                    <a:cubicBezTo>
                      <a:pt x="48157" y="4039"/>
                      <a:pt x="36742" y="5767"/>
                      <a:pt x="22719" y="6214"/>
                    </a:cubicBezTo>
                    <a:cubicBezTo>
                      <a:pt x="21930" y="6239"/>
                      <a:pt x="21159" y="6251"/>
                      <a:pt x="20407" y="6251"/>
                    </a:cubicBezTo>
                    <a:cubicBezTo>
                      <a:pt x="10699" y="6251"/>
                      <a:pt x="4074" y="4227"/>
                      <a:pt x="1" y="2224"/>
                    </a:cubicBezTo>
                    <a:lnTo>
                      <a:pt x="1" y="10790"/>
                    </a:lnTo>
                    <a:cubicBezTo>
                      <a:pt x="2214" y="10850"/>
                      <a:pt x="4841" y="10887"/>
                      <a:pt x="7962" y="10887"/>
                    </a:cubicBezTo>
                    <a:cubicBezTo>
                      <a:pt x="8900" y="10887"/>
                      <a:pt x="9882" y="10884"/>
                      <a:pt x="10911" y="10877"/>
                    </a:cubicBezTo>
                    <a:cubicBezTo>
                      <a:pt x="27536" y="10750"/>
                      <a:pt x="40157" y="8254"/>
                      <a:pt x="52036" y="8254"/>
                    </a:cubicBezTo>
                    <a:cubicBezTo>
                      <a:pt x="54457" y="8254"/>
                      <a:pt x="56848" y="8358"/>
                      <a:pt x="59235" y="8606"/>
                    </a:cubicBezTo>
                    <a:cubicBezTo>
                      <a:pt x="71200" y="9851"/>
                      <a:pt x="68701" y="15445"/>
                      <a:pt x="87727" y="15445"/>
                    </a:cubicBezTo>
                    <a:cubicBezTo>
                      <a:pt x="91123" y="15445"/>
                      <a:pt x="95204" y="15266"/>
                      <a:pt x="100175" y="14854"/>
                    </a:cubicBezTo>
                    <a:cubicBezTo>
                      <a:pt x="116707" y="13476"/>
                      <a:pt x="130701" y="13134"/>
                      <a:pt x="140520" y="13134"/>
                    </a:cubicBezTo>
                    <a:cubicBezTo>
                      <a:pt x="144405" y="13134"/>
                      <a:pt x="147637" y="13187"/>
                      <a:pt x="150113" y="13251"/>
                    </a:cubicBezTo>
                    <a:lnTo>
                      <a:pt x="150113" y="8484"/>
                    </a:lnTo>
                    <a:cubicBezTo>
                      <a:pt x="149584" y="8480"/>
                      <a:pt x="148976" y="8477"/>
                      <a:pt x="148305" y="8477"/>
                    </a:cubicBezTo>
                    <a:cubicBezTo>
                      <a:pt x="143756" y="8477"/>
                      <a:pt x="136267" y="8617"/>
                      <a:pt x="130199" y="9426"/>
                    </a:cubicBezTo>
                    <a:cubicBezTo>
                      <a:pt x="120787" y="10677"/>
                      <a:pt x="118191" y="11884"/>
                      <a:pt x="102774" y="13265"/>
                    </a:cubicBezTo>
                    <a:cubicBezTo>
                      <a:pt x="101076" y="13417"/>
                      <a:pt x="99266" y="13484"/>
                      <a:pt x="97427" y="13484"/>
                    </a:cubicBezTo>
                    <a:cubicBezTo>
                      <a:pt x="83129" y="13484"/>
                      <a:pt x="67113" y="9408"/>
                      <a:pt x="88761" y="9408"/>
                    </a:cubicBezTo>
                    <a:cubicBezTo>
                      <a:pt x="89588" y="9408"/>
                      <a:pt x="90470" y="9414"/>
                      <a:pt x="91409" y="9426"/>
                    </a:cubicBezTo>
                    <a:cubicBezTo>
                      <a:pt x="93608" y="9455"/>
                      <a:pt x="95741" y="9469"/>
                      <a:pt x="97809" y="9469"/>
                    </a:cubicBezTo>
                    <a:cubicBezTo>
                      <a:pt x="124707" y="9469"/>
                      <a:pt x="140660" y="7123"/>
                      <a:pt x="150113" y="4269"/>
                    </a:cubicBezTo>
                    <a:lnTo>
                      <a:pt x="150113" y="1"/>
                    </a:lnTo>
                    <a:close/>
                  </a:path>
                </a:pathLst>
              </a:custGeom>
              <a:solidFill>
                <a:srgbClr val="B5B5B3">
                  <a:alpha val="12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3"/>
              <p:cNvSpPr/>
              <p:nvPr/>
            </p:nvSpPr>
            <p:spPr>
              <a:xfrm>
                <a:off x="2146275" y="6661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3"/>
              <p:cNvSpPr/>
              <p:nvPr/>
            </p:nvSpPr>
            <p:spPr>
              <a:xfrm>
                <a:off x="3759650" y="402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3"/>
              <p:cNvSpPr/>
              <p:nvPr/>
            </p:nvSpPr>
            <p:spPr>
              <a:xfrm>
                <a:off x="1724450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3"/>
              <p:cNvSpPr/>
              <p:nvPr/>
            </p:nvSpPr>
            <p:spPr>
              <a:xfrm>
                <a:off x="599450" y="12523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3"/>
              <p:cNvSpPr/>
              <p:nvPr/>
            </p:nvSpPr>
            <p:spPr>
              <a:xfrm>
                <a:off x="8814225" y="32801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3"/>
              <p:cNvSpPr/>
              <p:nvPr/>
            </p:nvSpPr>
            <p:spPr>
              <a:xfrm>
                <a:off x="6386900" y="4182488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3"/>
              <p:cNvSpPr/>
              <p:nvPr/>
            </p:nvSpPr>
            <p:spPr>
              <a:xfrm>
                <a:off x="488525" y="46035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3"/>
              <p:cNvSpPr/>
              <p:nvPr/>
            </p:nvSpPr>
            <p:spPr>
              <a:xfrm>
                <a:off x="8710725" y="9607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3"/>
              <p:cNvSpPr/>
              <p:nvPr/>
            </p:nvSpPr>
            <p:spPr>
              <a:xfrm>
                <a:off x="7951225" y="7252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3"/>
              <p:cNvSpPr/>
              <p:nvPr/>
            </p:nvSpPr>
            <p:spPr>
              <a:xfrm>
                <a:off x="1873200" y="260363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3"/>
              <p:cNvSpPr/>
              <p:nvPr/>
            </p:nvSpPr>
            <p:spPr>
              <a:xfrm>
                <a:off x="5148600" y="213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13"/>
              <p:cNvSpPr/>
              <p:nvPr/>
            </p:nvSpPr>
            <p:spPr>
              <a:xfrm>
                <a:off x="4085275" y="46626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3"/>
              <p:cNvSpPr/>
              <p:nvPr/>
            </p:nvSpPr>
            <p:spPr>
              <a:xfrm>
                <a:off x="8651625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3"/>
              <p:cNvSpPr/>
              <p:nvPr/>
            </p:nvSpPr>
            <p:spPr>
              <a:xfrm>
                <a:off x="1522250" y="111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3"/>
              <p:cNvSpPr/>
              <p:nvPr/>
            </p:nvSpPr>
            <p:spPr>
              <a:xfrm>
                <a:off x="8010075" y="31947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3" name="Google Shape;243;p13"/>
          <p:cNvSpPr txBox="1">
            <a:spLocks noGrp="1"/>
          </p:cNvSpPr>
          <p:nvPr>
            <p:ph type="title"/>
          </p:nvPr>
        </p:nvSpPr>
        <p:spPr>
          <a:xfrm>
            <a:off x="720000" y="17653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idx="2" hasCustomPrompt="1"/>
          </p:nvPr>
        </p:nvSpPr>
        <p:spPr>
          <a:xfrm>
            <a:off x="1250550" y="117218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5" name="Google Shape;245;p13"/>
          <p:cNvSpPr txBox="1">
            <a:spLocks noGrp="1"/>
          </p:cNvSpPr>
          <p:nvPr>
            <p:ph type="subTitle" idx="1"/>
          </p:nvPr>
        </p:nvSpPr>
        <p:spPr>
          <a:xfrm>
            <a:off x="720000" y="235190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13"/>
          <p:cNvSpPr txBox="1">
            <a:spLocks noGrp="1"/>
          </p:cNvSpPr>
          <p:nvPr>
            <p:ph type="title" idx="3"/>
          </p:nvPr>
        </p:nvSpPr>
        <p:spPr>
          <a:xfrm>
            <a:off x="3403800" y="17653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title" idx="4" hasCustomPrompt="1"/>
          </p:nvPr>
        </p:nvSpPr>
        <p:spPr>
          <a:xfrm>
            <a:off x="3934350" y="1172188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48" name="Google Shape;248;p13"/>
          <p:cNvSpPr txBox="1">
            <a:spLocks noGrp="1"/>
          </p:cNvSpPr>
          <p:nvPr>
            <p:ph type="subTitle" idx="5"/>
          </p:nvPr>
        </p:nvSpPr>
        <p:spPr>
          <a:xfrm>
            <a:off x="3403800" y="235190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title" idx="6"/>
          </p:nvPr>
        </p:nvSpPr>
        <p:spPr>
          <a:xfrm>
            <a:off x="6087600" y="17653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title" idx="7" hasCustomPrompt="1"/>
          </p:nvPr>
        </p:nvSpPr>
        <p:spPr>
          <a:xfrm>
            <a:off x="6618150" y="11722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8"/>
          </p:nvPr>
        </p:nvSpPr>
        <p:spPr>
          <a:xfrm>
            <a:off x="6087600" y="23519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9"/>
          </p:nvPr>
        </p:nvSpPr>
        <p:spPr>
          <a:xfrm>
            <a:off x="2061900" y="347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3" name="Google Shape;253;p13"/>
          <p:cNvSpPr txBox="1">
            <a:spLocks noGrp="1"/>
          </p:cNvSpPr>
          <p:nvPr>
            <p:ph type="title" idx="13" hasCustomPrompt="1"/>
          </p:nvPr>
        </p:nvSpPr>
        <p:spPr>
          <a:xfrm>
            <a:off x="2592450" y="287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14"/>
          </p:nvPr>
        </p:nvSpPr>
        <p:spPr>
          <a:xfrm>
            <a:off x="2061900" y="40593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3"/>
          <p:cNvSpPr txBox="1">
            <a:spLocks noGrp="1"/>
          </p:cNvSpPr>
          <p:nvPr>
            <p:ph type="title" idx="15"/>
          </p:nvPr>
        </p:nvSpPr>
        <p:spPr>
          <a:xfrm>
            <a:off x="4745700" y="347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6" name="Google Shape;256;p13"/>
          <p:cNvSpPr txBox="1">
            <a:spLocks noGrp="1"/>
          </p:cNvSpPr>
          <p:nvPr>
            <p:ph type="title" idx="16" hasCustomPrompt="1"/>
          </p:nvPr>
        </p:nvSpPr>
        <p:spPr>
          <a:xfrm>
            <a:off x="5276250" y="287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7" name="Google Shape;257;p13"/>
          <p:cNvSpPr txBox="1">
            <a:spLocks noGrp="1"/>
          </p:cNvSpPr>
          <p:nvPr>
            <p:ph type="subTitle" idx="17"/>
          </p:nvPr>
        </p:nvSpPr>
        <p:spPr>
          <a:xfrm>
            <a:off x="4745700" y="40593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13"/>
          <p:cNvSpPr txBox="1">
            <a:spLocks noGrp="1"/>
          </p:cNvSpPr>
          <p:nvPr>
            <p:ph type="title" idx="1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84" name="Google Shape;284;p15"/>
          <p:cNvGrpSpPr/>
          <p:nvPr/>
        </p:nvGrpSpPr>
        <p:grpSpPr>
          <a:xfrm>
            <a:off x="0" y="-195787"/>
            <a:ext cx="9322254" cy="4917487"/>
            <a:chOff x="0" y="-195787"/>
            <a:chExt cx="9322254" cy="4917487"/>
          </a:xfrm>
        </p:grpSpPr>
        <p:sp>
          <p:nvSpPr>
            <p:cNvPr id="285" name="Google Shape;285;p15"/>
            <p:cNvSpPr/>
            <p:nvPr/>
          </p:nvSpPr>
          <p:spPr>
            <a:xfrm>
              <a:off x="0" y="2633572"/>
              <a:ext cx="9143819" cy="1841660"/>
            </a:xfrm>
            <a:custGeom>
              <a:avLst/>
              <a:gdLst/>
              <a:ahLst/>
              <a:cxnLst/>
              <a:rect l="l" t="t" r="r" b="b"/>
              <a:pathLst>
                <a:path w="150114" h="11404" extrusionOk="0">
                  <a:moveTo>
                    <a:pt x="74035" y="1"/>
                  </a:moveTo>
                  <a:cubicBezTo>
                    <a:pt x="68711" y="1"/>
                    <a:pt x="63555" y="129"/>
                    <a:pt x="58514" y="446"/>
                  </a:cubicBezTo>
                  <a:cubicBezTo>
                    <a:pt x="36595" y="1822"/>
                    <a:pt x="17237" y="2564"/>
                    <a:pt x="1" y="2790"/>
                  </a:cubicBezTo>
                  <a:lnTo>
                    <a:pt x="1" y="5425"/>
                  </a:lnTo>
                  <a:cubicBezTo>
                    <a:pt x="3513" y="5425"/>
                    <a:pt x="7125" y="5413"/>
                    <a:pt x="10829" y="5387"/>
                  </a:cubicBezTo>
                  <a:cubicBezTo>
                    <a:pt x="12631" y="5374"/>
                    <a:pt x="14324" y="5368"/>
                    <a:pt x="15911" y="5368"/>
                  </a:cubicBezTo>
                  <a:cubicBezTo>
                    <a:pt x="56950" y="5368"/>
                    <a:pt x="27173" y="9379"/>
                    <a:pt x="1" y="9441"/>
                  </a:cubicBezTo>
                  <a:lnTo>
                    <a:pt x="1" y="11048"/>
                  </a:lnTo>
                  <a:cubicBezTo>
                    <a:pt x="6892" y="11294"/>
                    <a:pt x="12788" y="11403"/>
                    <a:pt x="17879" y="11403"/>
                  </a:cubicBezTo>
                  <a:cubicBezTo>
                    <a:pt x="54258" y="11403"/>
                    <a:pt x="49486" y="5812"/>
                    <a:pt x="72367" y="4566"/>
                  </a:cubicBezTo>
                  <a:cubicBezTo>
                    <a:pt x="76933" y="4317"/>
                    <a:pt x="81504" y="4214"/>
                    <a:pt x="86134" y="4214"/>
                  </a:cubicBezTo>
                  <a:cubicBezTo>
                    <a:pt x="105223" y="4214"/>
                    <a:pt x="125313" y="5975"/>
                    <a:pt x="150113" y="6611"/>
                  </a:cubicBezTo>
                  <a:lnTo>
                    <a:pt x="150113" y="2191"/>
                  </a:lnTo>
                  <a:cubicBezTo>
                    <a:pt x="148999" y="2205"/>
                    <a:pt x="147861" y="2212"/>
                    <a:pt x="146701" y="2212"/>
                  </a:cubicBezTo>
                  <a:cubicBezTo>
                    <a:pt x="145240" y="2212"/>
                    <a:pt x="143742" y="2200"/>
                    <a:pt x="142207" y="2173"/>
                  </a:cubicBezTo>
                  <a:cubicBezTo>
                    <a:pt x="115403" y="1727"/>
                    <a:pt x="93581" y="1"/>
                    <a:pt x="74035" y="1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7435263" y="3895027"/>
              <a:ext cx="1886991" cy="556511"/>
            </a:xfrm>
            <a:custGeom>
              <a:avLst/>
              <a:gdLst/>
              <a:ahLst/>
              <a:cxnLst/>
              <a:rect l="l" t="t" r="r" b="b"/>
              <a:pathLst>
                <a:path w="46555" h="13730" extrusionOk="0">
                  <a:moveTo>
                    <a:pt x="32048" y="0"/>
                  </a:moveTo>
                  <a:cubicBezTo>
                    <a:pt x="31785" y="0"/>
                    <a:pt x="31523" y="6"/>
                    <a:pt x="31267" y="12"/>
                  </a:cubicBezTo>
                  <a:cubicBezTo>
                    <a:pt x="25349" y="167"/>
                    <a:pt x="19444" y="334"/>
                    <a:pt x="13526" y="489"/>
                  </a:cubicBezTo>
                  <a:cubicBezTo>
                    <a:pt x="10502" y="572"/>
                    <a:pt x="7335" y="679"/>
                    <a:pt x="4668" y="1893"/>
                  </a:cubicBezTo>
                  <a:cubicBezTo>
                    <a:pt x="2001" y="3108"/>
                    <a:pt x="1" y="5787"/>
                    <a:pt x="930" y="8216"/>
                  </a:cubicBezTo>
                  <a:cubicBezTo>
                    <a:pt x="1977" y="10942"/>
                    <a:pt x="5835" y="11978"/>
                    <a:pt x="9181" y="12466"/>
                  </a:cubicBezTo>
                  <a:cubicBezTo>
                    <a:pt x="14216" y="13201"/>
                    <a:pt x="19114" y="13361"/>
                    <a:pt x="24033" y="13361"/>
                  </a:cubicBezTo>
                  <a:cubicBezTo>
                    <a:pt x="27866" y="13361"/>
                    <a:pt x="31712" y="13264"/>
                    <a:pt x="35642" y="13264"/>
                  </a:cubicBezTo>
                  <a:cubicBezTo>
                    <a:pt x="35743" y="13264"/>
                    <a:pt x="35845" y="13264"/>
                    <a:pt x="35946" y="13264"/>
                  </a:cubicBezTo>
                  <a:cubicBezTo>
                    <a:pt x="37520" y="13264"/>
                    <a:pt x="39256" y="13730"/>
                    <a:pt x="40892" y="13730"/>
                  </a:cubicBezTo>
                  <a:cubicBezTo>
                    <a:pt x="41682" y="13730"/>
                    <a:pt x="42448" y="13621"/>
                    <a:pt x="43161" y="13300"/>
                  </a:cubicBezTo>
                  <a:cubicBezTo>
                    <a:pt x="46495" y="11799"/>
                    <a:pt x="46554" y="8073"/>
                    <a:pt x="43340" y="6454"/>
                  </a:cubicBezTo>
                  <a:cubicBezTo>
                    <a:pt x="42313" y="5937"/>
                    <a:pt x="41131" y="5711"/>
                    <a:pt x="39935" y="5711"/>
                  </a:cubicBezTo>
                  <a:cubicBezTo>
                    <a:pt x="39092" y="5711"/>
                    <a:pt x="38241" y="5823"/>
                    <a:pt x="37434" y="6025"/>
                  </a:cubicBezTo>
                  <a:cubicBezTo>
                    <a:pt x="36434" y="6275"/>
                    <a:pt x="35470" y="6668"/>
                    <a:pt x="34434" y="6823"/>
                  </a:cubicBezTo>
                  <a:cubicBezTo>
                    <a:pt x="34169" y="6862"/>
                    <a:pt x="33896" y="6884"/>
                    <a:pt x="33623" y="6884"/>
                  </a:cubicBezTo>
                  <a:cubicBezTo>
                    <a:pt x="32829" y="6884"/>
                    <a:pt x="32039" y="6700"/>
                    <a:pt x="31481" y="6239"/>
                  </a:cubicBezTo>
                  <a:cubicBezTo>
                    <a:pt x="30731" y="5620"/>
                    <a:pt x="30659" y="4418"/>
                    <a:pt x="31541" y="3929"/>
                  </a:cubicBezTo>
                  <a:cubicBezTo>
                    <a:pt x="31858" y="3752"/>
                    <a:pt x="32217" y="3697"/>
                    <a:pt x="32594" y="3697"/>
                  </a:cubicBezTo>
                  <a:cubicBezTo>
                    <a:pt x="33209" y="3697"/>
                    <a:pt x="33875" y="3842"/>
                    <a:pt x="34502" y="3842"/>
                  </a:cubicBezTo>
                  <a:cubicBezTo>
                    <a:pt x="34832" y="3842"/>
                    <a:pt x="35151" y="3802"/>
                    <a:pt x="35446" y="3679"/>
                  </a:cubicBezTo>
                  <a:cubicBezTo>
                    <a:pt x="36708" y="3156"/>
                    <a:pt x="36470" y="1417"/>
                    <a:pt x="35339" y="691"/>
                  </a:cubicBezTo>
                  <a:cubicBezTo>
                    <a:pt x="34424" y="107"/>
                    <a:pt x="33223" y="0"/>
                    <a:pt x="32048" y="0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7" name="Google Shape;287;p15"/>
            <p:cNvGrpSpPr/>
            <p:nvPr/>
          </p:nvGrpSpPr>
          <p:grpSpPr>
            <a:xfrm>
              <a:off x="0" y="-195787"/>
              <a:ext cx="9143819" cy="4917487"/>
              <a:chOff x="0" y="-195787"/>
              <a:chExt cx="9143819" cy="4917487"/>
            </a:xfrm>
          </p:grpSpPr>
          <p:sp>
            <p:nvSpPr>
              <p:cNvPr id="288" name="Google Shape;288;p15"/>
              <p:cNvSpPr/>
              <p:nvPr/>
            </p:nvSpPr>
            <p:spPr>
              <a:xfrm>
                <a:off x="0" y="-195787"/>
                <a:ext cx="9143819" cy="2494252"/>
              </a:xfrm>
              <a:custGeom>
                <a:avLst/>
                <a:gdLst/>
                <a:ahLst/>
                <a:cxnLst/>
                <a:rect l="l" t="t" r="r" b="b"/>
                <a:pathLst>
                  <a:path w="150114" h="15445" extrusionOk="0">
                    <a:moveTo>
                      <a:pt x="150113" y="1"/>
                    </a:moveTo>
                    <a:cubicBezTo>
                      <a:pt x="138714" y="3961"/>
                      <a:pt x="124174" y="6907"/>
                      <a:pt x="103131" y="6907"/>
                    </a:cubicBezTo>
                    <a:cubicBezTo>
                      <a:pt x="92660" y="6907"/>
                      <a:pt x="80580" y="6178"/>
                      <a:pt x="66476" y="4481"/>
                    </a:cubicBezTo>
                    <a:cubicBezTo>
                      <a:pt x="63847" y="4166"/>
                      <a:pt x="61158" y="4039"/>
                      <a:pt x="58381" y="4039"/>
                    </a:cubicBezTo>
                    <a:cubicBezTo>
                      <a:pt x="48157" y="4039"/>
                      <a:pt x="36742" y="5767"/>
                      <a:pt x="22719" y="6214"/>
                    </a:cubicBezTo>
                    <a:cubicBezTo>
                      <a:pt x="21930" y="6239"/>
                      <a:pt x="21159" y="6251"/>
                      <a:pt x="20407" y="6251"/>
                    </a:cubicBezTo>
                    <a:cubicBezTo>
                      <a:pt x="10699" y="6251"/>
                      <a:pt x="4074" y="4227"/>
                      <a:pt x="1" y="2224"/>
                    </a:cubicBezTo>
                    <a:lnTo>
                      <a:pt x="1" y="10790"/>
                    </a:lnTo>
                    <a:cubicBezTo>
                      <a:pt x="2214" y="10850"/>
                      <a:pt x="4841" y="10887"/>
                      <a:pt x="7962" y="10887"/>
                    </a:cubicBezTo>
                    <a:cubicBezTo>
                      <a:pt x="8900" y="10887"/>
                      <a:pt x="9882" y="10884"/>
                      <a:pt x="10911" y="10877"/>
                    </a:cubicBezTo>
                    <a:cubicBezTo>
                      <a:pt x="27536" y="10750"/>
                      <a:pt x="40157" y="8254"/>
                      <a:pt x="52036" y="8254"/>
                    </a:cubicBezTo>
                    <a:cubicBezTo>
                      <a:pt x="54457" y="8254"/>
                      <a:pt x="56848" y="8358"/>
                      <a:pt x="59235" y="8606"/>
                    </a:cubicBezTo>
                    <a:cubicBezTo>
                      <a:pt x="71200" y="9851"/>
                      <a:pt x="68701" y="15445"/>
                      <a:pt x="87727" y="15445"/>
                    </a:cubicBezTo>
                    <a:cubicBezTo>
                      <a:pt x="91123" y="15445"/>
                      <a:pt x="95204" y="15266"/>
                      <a:pt x="100175" y="14854"/>
                    </a:cubicBezTo>
                    <a:cubicBezTo>
                      <a:pt x="116707" y="13476"/>
                      <a:pt x="130701" y="13134"/>
                      <a:pt x="140520" y="13134"/>
                    </a:cubicBezTo>
                    <a:cubicBezTo>
                      <a:pt x="144405" y="13134"/>
                      <a:pt x="147637" y="13187"/>
                      <a:pt x="150113" y="13251"/>
                    </a:cubicBezTo>
                    <a:lnTo>
                      <a:pt x="150113" y="8484"/>
                    </a:lnTo>
                    <a:cubicBezTo>
                      <a:pt x="149584" y="8480"/>
                      <a:pt x="148976" y="8477"/>
                      <a:pt x="148305" y="8477"/>
                    </a:cubicBezTo>
                    <a:cubicBezTo>
                      <a:pt x="143756" y="8477"/>
                      <a:pt x="136267" y="8617"/>
                      <a:pt x="130199" y="9426"/>
                    </a:cubicBezTo>
                    <a:cubicBezTo>
                      <a:pt x="120787" y="10677"/>
                      <a:pt x="118191" y="11884"/>
                      <a:pt x="102774" y="13265"/>
                    </a:cubicBezTo>
                    <a:cubicBezTo>
                      <a:pt x="101076" y="13417"/>
                      <a:pt x="99266" y="13484"/>
                      <a:pt x="97427" y="13484"/>
                    </a:cubicBezTo>
                    <a:cubicBezTo>
                      <a:pt x="83129" y="13484"/>
                      <a:pt x="67113" y="9408"/>
                      <a:pt x="88761" y="9408"/>
                    </a:cubicBezTo>
                    <a:cubicBezTo>
                      <a:pt x="89588" y="9408"/>
                      <a:pt x="90470" y="9414"/>
                      <a:pt x="91409" y="9426"/>
                    </a:cubicBezTo>
                    <a:cubicBezTo>
                      <a:pt x="93608" y="9455"/>
                      <a:pt x="95741" y="9469"/>
                      <a:pt x="97809" y="9469"/>
                    </a:cubicBezTo>
                    <a:cubicBezTo>
                      <a:pt x="124707" y="9469"/>
                      <a:pt x="140660" y="7123"/>
                      <a:pt x="150113" y="4269"/>
                    </a:cubicBezTo>
                    <a:lnTo>
                      <a:pt x="150113" y="1"/>
                    </a:lnTo>
                    <a:close/>
                  </a:path>
                </a:pathLst>
              </a:custGeom>
              <a:solidFill>
                <a:srgbClr val="B5B5B3">
                  <a:alpha val="12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15"/>
              <p:cNvSpPr/>
              <p:nvPr/>
            </p:nvSpPr>
            <p:spPr>
              <a:xfrm>
                <a:off x="2146275" y="6661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5"/>
              <p:cNvSpPr/>
              <p:nvPr/>
            </p:nvSpPr>
            <p:spPr>
              <a:xfrm>
                <a:off x="3759650" y="402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5"/>
              <p:cNvSpPr/>
              <p:nvPr/>
            </p:nvSpPr>
            <p:spPr>
              <a:xfrm>
                <a:off x="1724450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5"/>
              <p:cNvSpPr/>
              <p:nvPr/>
            </p:nvSpPr>
            <p:spPr>
              <a:xfrm>
                <a:off x="599450" y="12523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5"/>
              <p:cNvSpPr/>
              <p:nvPr/>
            </p:nvSpPr>
            <p:spPr>
              <a:xfrm>
                <a:off x="8814225" y="32801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5"/>
              <p:cNvSpPr/>
              <p:nvPr/>
            </p:nvSpPr>
            <p:spPr>
              <a:xfrm>
                <a:off x="6386900" y="4182488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5"/>
              <p:cNvSpPr/>
              <p:nvPr/>
            </p:nvSpPr>
            <p:spPr>
              <a:xfrm>
                <a:off x="488525" y="46035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5"/>
              <p:cNvSpPr/>
              <p:nvPr/>
            </p:nvSpPr>
            <p:spPr>
              <a:xfrm>
                <a:off x="8710725" y="9607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5"/>
              <p:cNvSpPr/>
              <p:nvPr/>
            </p:nvSpPr>
            <p:spPr>
              <a:xfrm>
                <a:off x="7951225" y="7252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5"/>
              <p:cNvSpPr/>
              <p:nvPr/>
            </p:nvSpPr>
            <p:spPr>
              <a:xfrm>
                <a:off x="1873200" y="260363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5"/>
              <p:cNvSpPr/>
              <p:nvPr/>
            </p:nvSpPr>
            <p:spPr>
              <a:xfrm>
                <a:off x="5148600" y="213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5"/>
              <p:cNvSpPr/>
              <p:nvPr/>
            </p:nvSpPr>
            <p:spPr>
              <a:xfrm>
                <a:off x="4085275" y="46626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5"/>
              <p:cNvSpPr/>
              <p:nvPr/>
            </p:nvSpPr>
            <p:spPr>
              <a:xfrm>
                <a:off x="8651625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5"/>
              <p:cNvSpPr/>
              <p:nvPr/>
            </p:nvSpPr>
            <p:spPr>
              <a:xfrm>
                <a:off x="1522250" y="111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5"/>
              <p:cNvSpPr/>
              <p:nvPr/>
            </p:nvSpPr>
            <p:spPr>
              <a:xfrm>
                <a:off x="8010075" y="31947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330;p17"/>
          <p:cNvGrpSpPr/>
          <p:nvPr/>
        </p:nvGrpSpPr>
        <p:grpSpPr>
          <a:xfrm flipH="1">
            <a:off x="-178250" y="-195787"/>
            <a:ext cx="9322254" cy="4917487"/>
            <a:chOff x="0" y="-195787"/>
            <a:chExt cx="9322254" cy="4917487"/>
          </a:xfrm>
        </p:grpSpPr>
        <p:sp>
          <p:nvSpPr>
            <p:cNvPr id="331" name="Google Shape;331;p17"/>
            <p:cNvSpPr/>
            <p:nvPr/>
          </p:nvSpPr>
          <p:spPr>
            <a:xfrm>
              <a:off x="0" y="2633572"/>
              <a:ext cx="9143819" cy="1841660"/>
            </a:xfrm>
            <a:custGeom>
              <a:avLst/>
              <a:gdLst/>
              <a:ahLst/>
              <a:cxnLst/>
              <a:rect l="l" t="t" r="r" b="b"/>
              <a:pathLst>
                <a:path w="150114" h="11404" extrusionOk="0">
                  <a:moveTo>
                    <a:pt x="74035" y="1"/>
                  </a:moveTo>
                  <a:cubicBezTo>
                    <a:pt x="68711" y="1"/>
                    <a:pt x="63555" y="129"/>
                    <a:pt x="58514" y="446"/>
                  </a:cubicBezTo>
                  <a:cubicBezTo>
                    <a:pt x="36595" y="1822"/>
                    <a:pt x="17237" y="2564"/>
                    <a:pt x="1" y="2790"/>
                  </a:cubicBezTo>
                  <a:lnTo>
                    <a:pt x="1" y="5425"/>
                  </a:lnTo>
                  <a:cubicBezTo>
                    <a:pt x="3513" y="5425"/>
                    <a:pt x="7125" y="5413"/>
                    <a:pt x="10829" y="5387"/>
                  </a:cubicBezTo>
                  <a:cubicBezTo>
                    <a:pt x="12631" y="5374"/>
                    <a:pt x="14324" y="5368"/>
                    <a:pt x="15911" y="5368"/>
                  </a:cubicBezTo>
                  <a:cubicBezTo>
                    <a:pt x="56950" y="5368"/>
                    <a:pt x="27173" y="9379"/>
                    <a:pt x="1" y="9441"/>
                  </a:cubicBezTo>
                  <a:lnTo>
                    <a:pt x="1" y="11048"/>
                  </a:lnTo>
                  <a:cubicBezTo>
                    <a:pt x="6892" y="11294"/>
                    <a:pt x="12788" y="11403"/>
                    <a:pt x="17879" y="11403"/>
                  </a:cubicBezTo>
                  <a:cubicBezTo>
                    <a:pt x="54258" y="11403"/>
                    <a:pt x="49486" y="5812"/>
                    <a:pt x="72367" y="4566"/>
                  </a:cubicBezTo>
                  <a:cubicBezTo>
                    <a:pt x="76933" y="4317"/>
                    <a:pt x="81504" y="4214"/>
                    <a:pt x="86134" y="4214"/>
                  </a:cubicBezTo>
                  <a:cubicBezTo>
                    <a:pt x="105223" y="4214"/>
                    <a:pt x="125313" y="5975"/>
                    <a:pt x="150113" y="6611"/>
                  </a:cubicBezTo>
                  <a:lnTo>
                    <a:pt x="150113" y="2191"/>
                  </a:lnTo>
                  <a:cubicBezTo>
                    <a:pt x="148999" y="2205"/>
                    <a:pt x="147861" y="2212"/>
                    <a:pt x="146701" y="2212"/>
                  </a:cubicBezTo>
                  <a:cubicBezTo>
                    <a:pt x="145240" y="2212"/>
                    <a:pt x="143742" y="2200"/>
                    <a:pt x="142207" y="2173"/>
                  </a:cubicBezTo>
                  <a:cubicBezTo>
                    <a:pt x="115403" y="1727"/>
                    <a:pt x="93581" y="1"/>
                    <a:pt x="74035" y="1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7"/>
            <p:cNvSpPr/>
            <p:nvPr/>
          </p:nvSpPr>
          <p:spPr>
            <a:xfrm>
              <a:off x="7435263" y="3895027"/>
              <a:ext cx="1886991" cy="556511"/>
            </a:xfrm>
            <a:custGeom>
              <a:avLst/>
              <a:gdLst/>
              <a:ahLst/>
              <a:cxnLst/>
              <a:rect l="l" t="t" r="r" b="b"/>
              <a:pathLst>
                <a:path w="46555" h="13730" extrusionOk="0">
                  <a:moveTo>
                    <a:pt x="32048" y="0"/>
                  </a:moveTo>
                  <a:cubicBezTo>
                    <a:pt x="31785" y="0"/>
                    <a:pt x="31523" y="6"/>
                    <a:pt x="31267" y="12"/>
                  </a:cubicBezTo>
                  <a:cubicBezTo>
                    <a:pt x="25349" y="167"/>
                    <a:pt x="19444" y="334"/>
                    <a:pt x="13526" y="489"/>
                  </a:cubicBezTo>
                  <a:cubicBezTo>
                    <a:pt x="10502" y="572"/>
                    <a:pt x="7335" y="679"/>
                    <a:pt x="4668" y="1893"/>
                  </a:cubicBezTo>
                  <a:cubicBezTo>
                    <a:pt x="2001" y="3108"/>
                    <a:pt x="1" y="5787"/>
                    <a:pt x="930" y="8216"/>
                  </a:cubicBezTo>
                  <a:cubicBezTo>
                    <a:pt x="1977" y="10942"/>
                    <a:pt x="5835" y="11978"/>
                    <a:pt x="9181" y="12466"/>
                  </a:cubicBezTo>
                  <a:cubicBezTo>
                    <a:pt x="14216" y="13201"/>
                    <a:pt x="19114" y="13361"/>
                    <a:pt x="24033" y="13361"/>
                  </a:cubicBezTo>
                  <a:cubicBezTo>
                    <a:pt x="27866" y="13361"/>
                    <a:pt x="31712" y="13264"/>
                    <a:pt x="35642" y="13264"/>
                  </a:cubicBezTo>
                  <a:cubicBezTo>
                    <a:pt x="35743" y="13264"/>
                    <a:pt x="35845" y="13264"/>
                    <a:pt x="35946" y="13264"/>
                  </a:cubicBezTo>
                  <a:cubicBezTo>
                    <a:pt x="37520" y="13264"/>
                    <a:pt x="39256" y="13730"/>
                    <a:pt x="40892" y="13730"/>
                  </a:cubicBezTo>
                  <a:cubicBezTo>
                    <a:pt x="41682" y="13730"/>
                    <a:pt x="42448" y="13621"/>
                    <a:pt x="43161" y="13300"/>
                  </a:cubicBezTo>
                  <a:cubicBezTo>
                    <a:pt x="46495" y="11799"/>
                    <a:pt x="46554" y="8073"/>
                    <a:pt x="43340" y="6454"/>
                  </a:cubicBezTo>
                  <a:cubicBezTo>
                    <a:pt x="42313" y="5937"/>
                    <a:pt x="41131" y="5711"/>
                    <a:pt x="39935" y="5711"/>
                  </a:cubicBezTo>
                  <a:cubicBezTo>
                    <a:pt x="39092" y="5711"/>
                    <a:pt x="38241" y="5823"/>
                    <a:pt x="37434" y="6025"/>
                  </a:cubicBezTo>
                  <a:cubicBezTo>
                    <a:pt x="36434" y="6275"/>
                    <a:pt x="35470" y="6668"/>
                    <a:pt x="34434" y="6823"/>
                  </a:cubicBezTo>
                  <a:cubicBezTo>
                    <a:pt x="34169" y="6862"/>
                    <a:pt x="33896" y="6884"/>
                    <a:pt x="33623" y="6884"/>
                  </a:cubicBezTo>
                  <a:cubicBezTo>
                    <a:pt x="32829" y="6884"/>
                    <a:pt x="32039" y="6700"/>
                    <a:pt x="31481" y="6239"/>
                  </a:cubicBezTo>
                  <a:cubicBezTo>
                    <a:pt x="30731" y="5620"/>
                    <a:pt x="30659" y="4418"/>
                    <a:pt x="31541" y="3929"/>
                  </a:cubicBezTo>
                  <a:cubicBezTo>
                    <a:pt x="31858" y="3752"/>
                    <a:pt x="32217" y="3697"/>
                    <a:pt x="32594" y="3697"/>
                  </a:cubicBezTo>
                  <a:cubicBezTo>
                    <a:pt x="33209" y="3697"/>
                    <a:pt x="33875" y="3842"/>
                    <a:pt x="34502" y="3842"/>
                  </a:cubicBezTo>
                  <a:cubicBezTo>
                    <a:pt x="34832" y="3842"/>
                    <a:pt x="35151" y="3802"/>
                    <a:pt x="35446" y="3679"/>
                  </a:cubicBezTo>
                  <a:cubicBezTo>
                    <a:pt x="36708" y="3156"/>
                    <a:pt x="36470" y="1417"/>
                    <a:pt x="35339" y="691"/>
                  </a:cubicBezTo>
                  <a:cubicBezTo>
                    <a:pt x="34424" y="107"/>
                    <a:pt x="33223" y="0"/>
                    <a:pt x="32048" y="0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3" name="Google Shape;333;p17"/>
            <p:cNvGrpSpPr/>
            <p:nvPr/>
          </p:nvGrpSpPr>
          <p:grpSpPr>
            <a:xfrm>
              <a:off x="0" y="-195787"/>
              <a:ext cx="9143819" cy="4917487"/>
              <a:chOff x="0" y="-195787"/>
              <a:chExt cx="9143819" cy="4917487"/>
            </a:xfrm>
          </p:grpSpPr>
          <p:sp>
            <p:nvSpPr>
              <p:cNvPr id="334" name="Google Shape;334;p17"/>
              <p:cNvSpPr/>
              <p:nvPr/>
            </p:nvSpPr>
            <p:spPr>
              <a:xfrm>
                <a:off x="0" y="-195787"/>
                <a:ext cx="9143819" cy="2494252"/>
              </a:xfrm>
              <a:custGeom>
                <a:avLst/>
                <a:gdLst/>
                <a:ahLst/>
                <a:cxnLst/>
                <a:rect l="l" t="t" r="r" b="b"/>
                <a:pathLst>
                  <a:path w="150114" h="15445" extrusionOk="0">
                    <a:moveTo>
                      <a:pt x="150113" y="1"/>
                    </a:moveTo>
                    <a:cubicBezTo>
                      <a:pt x="138714" y="3961"/>
                      <a:pt x="124174" y="6907"/>
                      <a:pt x="103131" y="6907"/>
                    </a:cubicBezTo>
                    <a:cubicBezTo>
                      <a:pt x="92660" y="6907"/>
                      <a:pt x="80580" y="6178"/>
                      <a:pt x="66476" y="4481"/>
                    </a:cubicBezTo>
                    <a:cubicBezTo>
                      <a:pt x="63847" y="4166"/>
                      <a:pt x="61158" y="4039"/>
                      <a:pt x="58381" y="4039"/>
                    </a:cubicBezTo>
                    <a:cubicBezTo>
                      <a:pt x="48157" y="4039"/>
                      <a:pt x="36742" y="5767"/>
                      <a:pt x="22719" y="6214"/>
                    </a:cubicBezTo>
                    <a:cubicBezTo>
                      <a:pt x="21930" y="6239"/>
                      <a:pt x="21159" y="6251"/>
                      <a:pt x="20407" y="6251"/>
                    </a:cubicBezTo>
                    <a:cubicBezTo>
                      <a:pt x="10699" y="6251"/>
                      <a:pt x="4074" y="4227"/>
                      <a:pt x="1" y="2224"/>
                    </a:cubicBezTo>
                    <a:lnTo>
                      <a:pt x="1" y="10790"/>
                    </a:lnTo>
                    <a:cubicBezTo>
                      <a:pt x="2214" y="10850"/>
                      <a:pt x="4841" y="10887"/>
                      <a:pt x="7962" y="10887"/>
                    </a:cubicBezTo>
                    <a:cubicBezTo>
                      <a:pt x="8900" y="10887"/>
                      <a:pt x="9882" y="10884"/>
                      <a:pt x="10911" y="10877"/>
                    </a:cubicBezTo>
                    <a:cubicBezTo>
                      <a:pt x="27536" y="10750"/>
                      <a:pt x="40157" y="8254"/>
                      <a:pt x="52036" y="8254"/>
                    </a:cubicBezTo>
                    <a:cubicBezTo>
                      <a:pt x="54457" y="8254"/>
                      <a:pt x="56848" y="8358"/>
                      <a:pt x="59235" y="8606"/>
                    </a:cubicBezTo>
                    <a:cubicBezTo>
                      <a:pt x="71200" y="9851"/>
                      <a:pt x="68701" y="15445"/>
                      <a:pt x="87727" y="15445"/>
                    </a:cubicBezTo>
                    <a:cubicBezTo>
                      <a:pt x="91123" y="15445"/>
                      <a:pt x="95204" y="15266"/>
                      <a:pt x="100175" y="14854"/>
                    </a:cubicBezTo>
                    <a:cubicBezTo>
                      <a:pt x="116707" y="13476"/>
                      <a:pt x="130701" y="13134"/>
                      <a:pt x="140520" y="13134"/>
                    </a:cubicBezTo>
                    <a:cubicBezTo>
                      <a:pt x="144405" y="13134"/>
                      <a:pt x="147637" y="13187"/>
                      <a:pt x="150113" y="13251"/>
                    </a:cubicBezTo>
                    <a:lnTo>
                      <a:pt x="150113" y="8484"/>
                    </a:lnTo>
                    <a:cubicBezTo>
                      <a:pt x="149584" y="8480"/>
                      <a:pt x="148976" y="8477"/>
                      <a:pt x="148305" y="8477"/>
                    </a:cubicBezTo>
                    <a:cubicBezTo>
                      <a:pt x="143756" y="8477"/>
                      <a:pt x="136267" y="8617"/>
                      <a:pt x="130199" y="9426"/>
                    </a:cubicBezTo>
                    <a:cubicBezTo>
                      <a:pt x="120787" y="10677"/>
                      <a:pt x="118191" y="11884"/>
                      <a:pt x="102774" y="13265"/>
                    </a:cubicBezTo>
                    <a:cubicBezTo>
                      <a:pt x="101076" y="13417"/>
                      <a:pt x="99266" y="13484"/>
                      <a:pt x="97427" y="13484"/>
                    </a:cubicBezTo>
                    <a:cubicBezTo>
                      <a:pt x="83129" y="13484"/>
                      <a:pt x="67113" y="9408"/>
                      <a:pt x="88761" y="9408"/>
                    </a:cubicBezTo>
                    <a:cubicBezTo>
                      <a:pt x="89588" y="9408"/>
                      <a:pt x="90470" y="9414"/>
                      <a:pt x="91409" y="9426"/>
                    </a:cubicBezTo>
                    <a:cubicBezTo>
                      <a:pt x="93608" y="9455"/>
                      <a:pt x="95741" y="9469"/>
                      <a:pt x="97809" y="9469"/>
                    </a:cubicBezTo>
                    <a:cubicBezTo>
                      <a:pt x="124707" y="9469"/>
                      <a:pt x="140660" y="7123"/>
                      <a:pt x="150113" y="4269"/>
                    </a:cubicBezTo>
                    <a:lnTo>
                      <a:pt x="150113" y="1"/>
                    </a:lnTo>
                    <a:close/>
                  </a:path>
                </a:pathLst>
              </a:custGeom>
              <a:solidFill>
                <a:srgbClr val="B5B5B3">
                  <a:alpha val="12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7"/>
              <p:cNvSpPr/>
              <p:nvPr/>
            </p:nvSpPr>
            <p:spPr>
              <a:xfrm>
                <a:off x="2146275" y="6661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7"/>
              <p:cNvSpPr/>
              <p:nvPr/>
            </p:nvSpPr>
            <p:spPr>
              <a:xfrm>
                <a:off x="3759650" y="402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7"/>
              <p:cNvSpPr/>
              <p:nvPr/>
            </p:nvSpPr>
            <p:spPr>
              <a:xfrm>
                <a:off x="1724450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7"/>
              <p:cNvSpPr/>
              <p:nvPr/>
            </p:nvSpPr>
            <p:spPr>
              <a:xfrm>
                <a:off x="599450" y="12523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7"/>
              <p:cNvSpPr/>
              <p:nvPr/>
            </p:nvSpPr>
            <p:spPr>
              <a:xfrm>
                <a:off x="8814225" y="32801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7"/>
              <p:cNvSpPr/>
              <p:nvPr/>
            </p:nvSpPr>
            <p:spPr>
              <a:xfrm>
                <a:off x="6386900" y="4182488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7"/>
              <p:cNvSpPr/>
              <p:nvPr/>
            </p:nvSpPr>
            <p:spPr>
              <a:xfrm>
                <a:off x="488525" y="46035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7"/>
              <p:cNvSpPr/>
              <p:nvPr/>
            </p:nvSpPr>
            <p:spPr>
              <a:xfrm>
                <a:off x="8710725" y="9607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7"/>
              <p:cNvSpPr/>
              <p:nvPr/>
            </p:nvSpPr>
            <p:spPr>
              <a:xfrm>
                <a:off x="7951225" y="7252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7"/>
              <p:cNvSpPr/>
              <p:nvPr/>
            </p:nvSpPr>
            <p:spPr>
              <a:xfrm>
                <a:off x="1873200" y="260363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7"/>
              <p:cNvSpPr/>
              <p:nvPr/>
            </p:nvSpPr>
            <p:spPr>
              <a:xfrm>
                <a:off x="5148600" y="213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7"/>
              <p:cNvSpPr/>
              <p:nvPr/>
            </p:nvSpPr>
            <p:spPr>
              <a:xfrm>
                <a:off x="4085275" y="46626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7"/>
              <p:cNvSpPr/>
              <p:nvPr/>
            </p:nvSpPr>
            <p:spPr>
              <a:xfrm>
                <a:off x="8651625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7"/>
              <p:cNvSpPr/>
              <p:nvPr/>
            </p:nvSpPr>
            <p:spPr>
              <a:xfrm>
                <a:off x="1522250" y="111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7"/>
              <p:cNvSpPr/>
              <p:nvPr/>
            </p:nvSpPr>
            <p:spPr>
              <a:xfrm>
                <a:off x="8010075" y="31947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18"/>
          <p:cNvGrpSpPr/>
          <p:nvPr/>
        </p:nvGrpSpPr>
        <p:grpSpPr>
          <a:xfrm>
            <a:off x="0" y="-195787"/>
            <a:ext cx="9322254" cy="4917487"/>
            <a:chOff x="0" y="-195787"/>
            <a:chExt cx="9322254" cy="4917487"/>
          </a:xfrm>
        </p:grpSpPr>
        <p:sp>
          <p:nvSpPr>
            <p:cNvPr id="352" name="Google Shape;352;p18"/>
            <p:cNvSpPr/>
            <p:nvPr/>
          </p:nvSpPr>
          <p:spPr>
            <a:xfrm>
              <a:off x="0" y="2633572"/>
              <a:ext cx="9143819" cy="1841660"/>
            </a:xfrm>
            <a:custGeom>
              <a:avLst/>
              <a:gdLst/>
              <a:ahLst/>
              <a:cxnLst/>
              <a:rect l="l" t="t" r="r" b="b"/>
              <a:pathLst>
                <a:path w="150114" h="11404" extrusionOk="0">
                  <a:moveTo>
                    <a:pt x="74035" y="1"/>
                  </a:moveTo>
                  <a:cubicBezTo>
                    <a:pt x="68711" y="1"/>
                    <a:pt x="63555" y="129"/>
                    <a:pt x="58514" y="446"/>
                  </a:cubicBezTo>
                  <a:cubicBezTo>
                    <a:pt x="36595" y="1822"/>
                    <a:pt x="17237" y="2564"/>
                    <a:pt x="1" y="2790"/>
                  </a:cubicBezTo>
                  <a:lnTo>
                    <a:pt x="1" y="5425"/>
                  </a:lnTo>
                  <a:cubicBezTo>
                    <a:pt x="3513" y="5425"/>
                    <a:pt x="7125" y="5413"/>
                    <a:pt x="10829" y="5387"/>
                  </a:cubicBezTo>
                  <a:cubicBezTo>
                    <a:pt x="12631" y="5374"/>
                    <a:pt x="14324" y="5368"/>
                    <a:pt x="15911" y="5368"/>
                  </a:cubicBezTo>
                  <a:cubicBezTo>
                    <a:pt x="56950" y="5368"/>
                    <a:pt x="27173" y="9379"/>
                    <a:pt x="1" y="9441"/>
                  </a:cubicBezTo>
                  <a:lnTo>
                    <a:pt x="1" y="11048"/>
                  </a:lnTo>
                  <a:cubicBezTo>
                    <a:pt x="6892" y="11294"/>
                    <a:pt x="12788" y="11403"/>
                    <a:pt x="17879" y="11403"/>
                  </a:cubicBezTo>
                  <a:cubicBezTo>
                    <a:pt x="54258" y="11403"/>
                    <a:pt x="49486" y="5812"/>
                    <a:pt x="72367" y="4566"/>
                  </a:cubicBezTo>
                  <a:cubicBezTo>
                    <a:pt x="76933" y="4317"/>
                    <a:pt x="81504" y="4214"/>
                    <a:pt x="86134" y="4214"/>
                  </a:cubicBezTo>
                  <a:cubicBezTo>
                    <a:pt x="105223" y="4214"/>
                    <a:pt x="125313" y="5975"/>
                    <a:pt x="150113" y="6611"/>
                  </a:cubicBezTo>
                  <a:lnTo>
                    <a:pt x="150113" y="2191"/>
                  </a:lnTo>
                  <a:cubicBezTo>
                    <a:pt x="148999" y="2205"/>
                    <a:pt x="147861" y="2212"/>
                    <a:pt x="146701" y="2212"/>
                  </a:cubicBezTo>
                  <a:cubicBezTo>
                    <a:pt x="145240" y="2212"/>
                    <a:pt x="143742" y="2200"/>
                    <a:pt x="142207" y="2173"/>
                  </a:cubicBezTo>
                  <a:cubicBezTo>
                    <a:pt x="115403" y="1727"/>
                    <a:pt x="93581" y="1"/>
                    <a:pt x="74035" y="1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7435263" y="3895027"/>
              <a:ext cx="1886991" cy="556511"/>
            </a:xfrm>
            <a:custGeom>
              <a:avLst/>
              <a:gdLst/>
              <a:ahLst/>
              <a:cxnLst/>
              <a:rect l="l" t="t" r="r" b="b"/>
              <a:pathLst>
                <a:path w="46555" h="13730" extrusionOk="0">
                  <a:moveTo>
                    <a:pt x="32048" y="0"/>
                  </a:moveTo>
                  <a:cubicBezTo>
                    <a:pt x="31785" y="0"/>
                    <a:pt x="31523" y="6"/>
                    <a:pt x="31267" y="12"/>
                  </a:cubicBezTo>
                  <a:cubicBezTo>
                    <a:pt x="25349" y="167"/>
                    <a:pt x="19444" y="334"/>
                    <a:pt x="13526" y="489"/>
                  </a:cubicBezTo>
                  <a:cubicBezTo>
                    <a:pt x="10502" y="572"/>
                    <a:pt x="7335" y="679"/>
                    <a:pt x="4668" y="1893"/>
                  </a:cubicBezTo>
                  <a:cubicBezTo>
                    <a:pt x="2001" y="3108"/>
                    <a:pt x="1" y="5787"/>
                    <a:pt x="930" y="8216"/>
                  </a:cubicBezTo>
                  <a:cubicBezTo>
                    <a:pt x="1977" y="10942"/>
                    <a:pt x="5835" y="11978"/>
                    <a:pt x="9181" y="12466"/>
                  </a:cubicBezTo>
                  <a:cubicBezTo>
                    <a:pt x="14216" y="13201"/>
                    <a:pt x="19114" y="13361"/>
                    <a:pt x="24033" y="13361"/>
                  </a:cubicBezTo>
                  <a:cubicBezTo>
                    <a:pt x="27866" y="13361"/>
                    <a:pt x="31712" y="13264"/>
                    <a:pt x="35642" y="13264"/>
                  </a:cubicBezTo>
                  <a:cubicBezTo>
                    <a:pt x="35743" y="13264"/>
                    <a:pt x="35845" y="13264"/>
                    <a:pt x="35946" y="13264"/>
                  </a:cubicBezTo>
                  <a:cubicBezTo>
                    <a:pt x="37520" y="13264"/>
                    <a:pt x="39256" y="13730"/>
                    <a:pt x="40892" y="13730"/>
                  </a:cubicBezTo>
                  <a:cubicBezTo>
                    <a:pt x="41682" y="13730"/>
                    <a:pt x="42448" y="13621"/>
                    <a:pt x="43161" y="13300"/>
                  </a:cubicBezTo>
                  <a:cubicBezTo>
                    <a:pt x="46495" y="11799"/>
                    <a:pt x="46554" y="8073"/>
                    <a:pt x="43340" y="6454"/>
                  </a:cubicBezTo>
                  <a:cubicBezTo>
                    <a:pt x="42313" y="5937"/>
                    <a:pt x="41131" y="5711"/>
                    <a:pt x="39935" y="5711"/>
                  </a:cubicBezTo>
                  <a:cubicBezTo>
                    <a:pt x="39092" y="5711"/>
                    <a:pt x="38241" y="5823"/>
                    <a:pt x="37434" y="6025"/>
                  </a:cubicBezTo>
                  <a:cubicBezTo>
                    <a:pt x="36434" y="6275"/>
                    <a:pt x="35470" y="6668"/>
                    <a:pt x="34434" y="6823"/>
                  </a:cubicBezTo>
                  <a:cubicBezTo>
                    <a:pt x="34169" y="6862"/>
                    <a:pt x="33896" y="6884"/>
                    <a:pt x="33623" y="6884"/>
                  </a:cubicBezTo>
                  <a:cubicBezTo>
                    <a:pt x="32829" y="6884"/>
                    <a:pt x="32039" y="6700"/>
                    <a:pt x="31481" y="6239"/>
                  </a:cubicBezTo>
                  <a:cubicBezTo>
                    <a:pt x="30731" y="5620"/>
                    <a:pt x="30659" y="4418"/>
                    <a:pt x="31541" y="3929"/>
                  </a:cubicBezTo>
                  <a:cubicBezTo>
                    <a:pt x="31858" y="3752"/>
                    <a:pt x="32217" y="3697"/>
                    <a:pt x="32594" y="3697"/>
                  </a:cubicBezTo>
                  <a:cubicBezTo>
                    <a:pt x="33209" y="3697"/>
                    <a:pt x="33875" y="3842"/>
                    <a:pt x="34502" y="3842"/>
                  </a:cubicBezTo>
                  <a:cubicBezTo>
                    <a:pt x="34832" y="3842"/>
                    <a:pt x="35151" y="3802"/>
                    <a:pt x="35446" y="3679"/>
                  </a:cubicBezTo>
                  <a:cubicBezTo>
                    <a:pt x="36708" y="3156"/>
                    <a:pt x="36470" y="1417"/>
                    <a:pt x="35339" y="691"/>
                  </a:cubicBezTo>
                  <a:cubicBezTo>
                    <a:pt x="34424" y="107"/>
                    <a:pt x="33223" y="0"/>
                    <a:pt x="32048" y="0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4" name="Google Shape;354;p18"/>
            <p:cNvGrpSpPr/>
            <p:nvPr/>
          </p:nvGrpSpPr>
          <p:grpSpPr>
            <a:xfrm>
              <a:off x="0" y="-195787"/>
              <a:ext cx="9143819" cy="4917487"/>
              <a:chOff x="0" y="-195787"/>
              <a:chExt cx="9143819" cy="4917487"/>
            </a:xfrm>
          </p:grpSpPr>
          <p:sp>
            <p:nvSpPr>
              <p:cNvPr id="355" name="Google Shape;355;p18"/>
              <p:cNvSpPr/>
              <p:nvPr/>
            </p:nvSpPr>
            <p:spPr>
              <a:xfrm>
                <a:off x="0" y="-195787"/>
                <a:ext cx="9143819" cy="2494252"/>
              </a:xfrm>
              <a:custGeom>
                <a:avLst/>
                <a:gdLst/>
                <a:ahLst/>
                <a:cxnLst/>
                <a:rect l="l" t="t" r="r" b="b"/>
                <a:pathLst>
                  <a:path w="150114" h="15445" extrusionOk="0">
                    <a:moveTo>
                      <a:pt x="150113" y="1"/>
                    </a:moveTo>
                    <a:cubicBezTo>
                      <a:pt x="138714" y="3961"/>
                      <a:pt x="124174" y="6907"/>
                      <a:pt x="103131" y="6907"/>
                    </a:cubicBezTo>
                    <a:cubicBezTo>
                      <a:pt x="92660" y="6907"/>
                      <a:pt x="80580" y="6178"/>
                      <a:pt x="66476" y="4481"/>
                    </a:cubicBezTo>
                    <a:cubicBezTo>
                      <a:pt x="63847" y="4166"/>
                      <a:pt x="61158" y="4039"/>
                      <a:pt x="58381" y="4039"/>
                    </a:cubicBezTo>
                    <a:cubicBezTo>
                      <a:pt x="48157" y="4039"/>
                      <a:pt x="36742" y="5767"/>
                      <a:pt x="22719" y="6214"/>
                    </a:cubicBezTo>
                    <a:cubicBezTo>
                      <a:pt x="21930" y="6239"/>
                      <a:pt x="21159" y="6251"/>
                      <a:pt x="20407" y="6251"/>
                    </a:cubicBezTo>
                    <a:cubicBezTo>
                      <a:pt x="10699" y="6251"/>
                      <a:pt x="4074" y="4227"/>
                      <a:pt x="1" y="2224"/>
                    </a:cubicBezTo>
                    <a:lnTo>
                      <a:pt x="1" y="10790"/>
                    </a:lnTo>
                    <a:cubicBezTo>
                      <a:pt x="2214" y="10850"/>
                      <a:pt x="4841" y="10887"/>
                      <a:pt x="7962" y="10887"/>
                    </a:cubicBezTo>
                    <a:cubicBezTo>
                      <a:pt x="8900" y="10887"/>
                      <a:pt x="9882" y="10884"/>
                      <a:pt x="10911" y="10877"/>
                    </a:cubicBezTo>
                    <a:cubicBezTo>
                      <a:pt x="27536" y="10750"/>
                      <a:pt x="40157" y="8254"/>
                      <a:pt x="52036" y="8254"/>
                    </a:cubicBezTo>
                    <a:cubicBezTo>
                      <a:pt x="54457" y="8254"/>
                      <a:pt x="56848" y="8358"/>
                      <a:pt x="59235" y="8606"/>
                    </a:cubicBezTo>
                    <a:cubicBezTo>
                      <a:pt x="71200" y="9851"/>
                      <a:pt x="68701" y="15445"/>
                      <a:pt x="87727" y="15445"/>
                    </a:cubicBezTo>
                    <a:cubicBezTo>
                      <a:pt x="91123" y="15445"/>
                      <a:pt x="95204" y="15266"/>
                      <a:pt x="100175" y="14854"/>
                    </a:cubicBezTo>
                    <a:cubicBezTo>
                      <a:pt x="116707" y="13476"/>
                      <a:pt x="130701" y="13134"/>
                      <a:pt x="140520" y="13134"/>
                    </a:cubicBezTo>
                    <a:cubicBezTo>
                      <a:pt x="144405" y="13134"/>
                      <a:pt x="147637" y="13187"/>
                      <a:pt x="150113" y="13251"/>
                    </a:cubicBezTo>
                    <a:lnTo>
                      <a:pt x="150113" y="8484"/>
                    </a:lnTo>
                    <a:cubicBezTo>
                      <a:pt x="149584" y="8480"/>
                      <a:pt x="148976" y="8477"/>
                      <a:pt x="148305" y="8477"/>
                    </a:cubicBezTo>
                    <a:cubicBezTo>
                      <a:pt x="143756" y="8477"/>
                      <a:pt x="136267" y="8617"/>
                      <a:pt x="130199" y="9426"/>
                    </a:cubicBezTo>
                    <a:cubicBezTo>
                      <a:pt x="120787" y="10677"/>
                      <a:pt x="118191" y="11884"/>
                      <a:pt x="102774" y="13265"/>
                    </a:cubicBezTo>
                    <a:cubicBezTo>
                      <a:pt x="101076" y="13417"/>
                      <a:pt x="99266" y="13484"/>
                      <a:pt x="97427" y="13484"/>
                    </a:cubicBezTo>
                    <a:cubicBezTo>
                      <a:pt x="83129" y="13484"/>
                      <a:pt x="67113" y="9408"/>
                      <a:pt x="88761" y="9408"/>
                    </a:cubicBezTo>
                    <a:cubicBezTo>
                      <a:pt x="89588" y="9408"/>
                      <a:pt x="90470" y="9414"/>
                      <a:pt x="91409" y="9426"/>
                    </a:cubicBezTo>
                    <a:cubicBezTo>
                      <a:pt x="93608" y="9455"/>
                      <a:pt x="95741" y="9469"/>
                      <a:pt x="97809" y="9469"/>
                    </a:cubicBezTo>
                    <a:cubicBezTo>
                      <a:pt x="124707" y="9469"/>
                      <a:pt x="140660" y="7123"/>
                      <a:pt x="150113" y="4269"/>
                    </a:cubicBezTo>
                    <a:lnTo>
                      <a:pt x="150113" y="1"/>
                    </a:lnTo>
                    <a:close/>
                  </a:path>
                </a:pathLst>
              </a:custGeom>
              <a:solidFill>
                <a:srgbClr val="B5B5B3">
                  <a:alpha val="12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8"/>
              <p:cNvSpPr/>
              <p:nvPr/>
            </p:nvSpPr>
            <p:spPr>
              <a:xfrm>
                <a:off x="2146275" y="6661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8"/>
              <p:cNvSpPr/>
              <p:nvPr/>
            </p:nvSpPr>
            <p:spPr>
              <a:xfrm>
                <a:off x="3759650" y="402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8"/>
              <p:cNvSpPr/>
              <p:nvPr/>
            </p:nvSpPr>
            <p:spPr>
              <a:xfrm>
                <a:off x="1724450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8"/>
              <p:cNvSpPr/>
              <p:nvPr/>
            </p:nvSpPr>
            <p:spPr>
              <a:xfrm>
                <a:off x="599450" y="12523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8"/>
              <p:cNvSpPr/>
              <p:nvPr/>
            </p:nvSpPr>
            <p:spPr>
              <a:xfrm>
                <a:off x="8814225" y="32801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8"/>
              <p:cNvSpPr/>
              <p:nvPr/>
            </p:nvSpPr>
            <p:spPr>
              <a:xfrm>
                <a:off x="6386900" y="4182488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8"/>
              <p:cNvSpPr/>
              <p:nvPr/>
            </p:nvSpPr>
            <p:spPr>
              <a:xfrm>
                <a:off x="488525" y="46035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8"/>
              <p:cNvSpPr/>
              <p:nvPr/>
            </p:nvSpPr>
            <p:spPr>
              <a:xfrm>
                <a:off x="8710725" y="9607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8"/>
              <p:cNvSpPr/>
              <p:nvPr/>
            </p:nvSpPr>
            <p:spPr>
              <a:xfrm>
                <a:off x="7951225" y="7252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8"/>
              <p:cNvSpPr/>
              <p:nvPr/>
            </p:nvSpPr>
            <p:spPr>
              <a:xfrm>
                <a:off x="1873200" y="260363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8"/>
              <p:cNvSpPr/>
              <p:nvPr/>
            </p:nvSpPr>
            <p:spPr>
              <a:xfrm>
                <a:off x="5148600" y="213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8"/>
              <p:cNvSpPr/>
              <p:nvPr/>
            </p:nvSpPr>
            <p:spPr>
              <a:xfrm>
                <a:off x="4085275" y="46626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18"/>
              <p:cNvSpPr/>
              <p:nvPr/>
            </p:nvSpPr>
            <p:spPr>
              <a:xfrm>
                <a:off x="8651625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18"/>
              <p:cNvSpPr/>
              <p:nvPr/>
            </p:nvSpPr>
            <p:spPr>
              <a:xfrm>
                <a:off x="1522250" y="111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18"/>
              <p:cNvSpPr/>
              <p:nvPr/>
            </p:nvSpPr>
            <p:spPr>
              <a:xfrm>
                <a:off x="8010075" y="31947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7" name="Google Shape;87;p6"/>
          <p:cNvGrpSpPr/>
          <p:nvPr/>
        </p:nvGrpSpPr>
        <p:grpSpPr>
          <a:xfrm flipH="1">
            <a:off x="-178250" y="-195787"/>
            <a:ext cx="9322254" cy="4917487"/>
            <a:chOff x="0" y="-195787"/>
            <a:chExt cx="9322254" cy="4917487"/>
          </a:xfrm>
        </p:grpSpPr>
        <p:sp>
          <p:nvSpPr>
            <p:cNvPr id="88" name="Google Shape;88;p6"/>
            <p:cNvSpPr/>
            <p:nvPr/>
          </p:nvSpPr>
          <p:spPr>
            <a:xfrm>
              <a:off x="0" y="2633572"/>
              <a:ext cx="9143819" cy="1841660"/>
            </a:xfrm>
            <a:custGeom>
              <a:avLst/>
              <a:gdLst/>
              <a:ahLst/>
              <a:cxnLst/>
              <a:rect l="l" t="t" r="r" b="b"/>
              <a:pathLst>
                <a:path w="150114" h="11404" extrusionOk="0">
                  <a:moveTo>
                    <a:pt x="74035" y="1"/>
                  </a:moveTo>
                  <a:cubicBezTo>
                    <a:pt x="68711" y="1"/>
                    <a:pt x="63555" y="129"/>
                    <a:pt x="58514" y="446"/>
                  </a:cubicBezTo>
                  <a:cubicBezTo>
                    <a:pt x="36595" y="1822"/>
                    <a:pt x="17237" y="2564"/>
                    <a:pt x="1" y="2790"/>
                  </a:cubicBezTo>
                  <a:lnTo>
                    <a:pt x="1" y="5425"/>
                  </a:lnTo>
                  <a:cubicBezTo>
                    <a:pt x="3513" y="5425"/>
                    <a:pt x="7125" y="5413"/>
                    <a:pt x="10829" y="5387"/>
                  </a:cubicBezTo>
                  <a:cubicBezTo>
                    <a:pt x="12631" y="5374"/>
                    <a:pt x="14324" y="5368"/>
                    <a:pt x="15911" y="5368"/>
                  </a:cubicBezTo>
                  <a:cubicBezTo>
                    <a:pt x="56950" y="5368"/>
                    <a:pt x="27173" y="9379"/>
                    <a:pt x="1" y="9441"/>
                  </a:cubicBezTo>
                  <a:lnTo>
                    <a:pt x="1" y="11048"/>
                  </a:lnTo>
                  <a:cubicBezTo>
                    <a:pt x="6892" y="11294"/>
                    <a:pt x="12788" y="11403"/>
                    <a:pt x="17879" y="11403"/>
                  </a:cubicBezTo>
                  <a:cubicBezTo>
                    <a:pt x="54258" y="11403"/>
                    <a:pt x="49486" y="5812"/>
                    <a:pt x="72367" y="4566"/>
                  </a:cubicBezTo>
                  <a:cubicBezTo>
                    <a:pt x="76933" y="4317"/>
                    <a:pt x="81504" y="4214"/>
                    <a:pt x="86134" y="4214"/>
                  </a:cubicBezTo>
                  <a:cubicBezTo>
                    <a:pt x="105223" y="4214"/>
                    <a:pt x="125313" y="5975"/>
                    <a:pt x="150113" y="6611"/>
                  </a:cubicBezTo>
                  <a:lnTo>
                    <a:pt x="150113" y="2191"/>
                  </a:lnTo>
                  <a:cubicBezTo>
                    <a:pt x="148999" y="2205"/>
                    <a:pt x="147861" y="2212"/>
                    <a:pt x="146701" y="2212"/>
                  </a:cubicBezTo>
                  <a:cubicBezTo>
                    <a:pt x="145240" y="2212"/>
                    <a:pt x="143742" y="2200"/>
                    <a:pt x="142207" y="2173"/>
                  </a:cubicBezTo>
                  <a:cubicBezTo>
                    <a:pt x="115403" y="1727"/>
                    <a:pt x="93581" y="1"/>
                    <a:pt x="74035" y="1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7435263" y="3895027"/>
              <a:ext cx="1886991" cy="556511"/>
            </a:xfrm>
            <a:custGeom>
              <a:avLst/>
              <a:gdLst/>
              <a:ahLst/>
              <a:cxnLst/>
              <a:rect l="l" t="t" r="r" b="b"/>
              <a:pathLst>
                <a:path w="46555" h="13730" extrusionOk="0">
                  <a:moveTo>
                    <a:pt x="32048" y="0"/>
                  </a:moveTo>
                  <a:cubicBezTo>
                    <a:pt x="31785" y="0"/>
                    <a:pt x="31523" y="6"/>
                    <a:pt x="31267" y="12"/>
                  </a:cubicBezTo>
                  <a:cubicBezTo>
                    <a:pt x="25349" y="167"/>
                    <a:pt x="19444" y="334"/>
                    <a:pt x="13526" y="489"/>
                  </a:cubicBezTo>
                  <a:cubicBezTo>
                    <a:pt x="10502" y="572"/>
                    <a:pt x="7335" y="679"/>
                    <a:pt x="4668" y="1893"/>
                  </a:cubicBezTo>
                  <a:cubicBezTo>
                    <a:pt x="2001" y="3108"/>
                    <a:pt x="1" y="5787"/>
                    <a:pt x="930" y="8216"/>
                  </a:cubicBezTo>
                  <a:cubicBezTo>
                    <a:pt x="1977" y="10942"/>
                    <a:pt x="5835" y="11978"/>
                    <a:pt x="9181" y="12466"/>
                  </a:cubicBezTo>
                  <a:cubicBezTo>
                    <a:pt x="14216" y="13201"/>
                    <a:pt x="19114" y="13361"/>
                    <a:pt x="24033" y="13361"/>
                  </a:cubicBezTo>
                  <a:cubicBezTo>
                    <a:pt x="27866" y="13361"/>
                    <a:pt x="31712" y="13264"/>
                    <a:pt x="35642" y="13264"/>
                  </a:cubicBezTo>
                  <a:cubicBezTo>
                    <a:pt x="35743" y="13264"/>
                    <a:pt x="35845" y="13264"/>
                    <a:pt x="35946" y="13264"/>
                  </a:cubicBezTo>
                  <a:cubicBezTo>
                    <a:pt x="37520" y="13264"/>
                    <a:pt x="39256" y="13730"/>
                    <a:pt x="40892" y="13730"/>
                  </a:cubicBezTo>
                  <a:cubicBezTo>
                    <a:pt x="41682" y="13730"/>
                    <a:pt x="42448" y="13621"/>
                    <a:pt x="43161" y="13300"/>
                  </a:cubicBezTo>
                  <a:cubicBezTo>
                    <a:pt x="46495" y="11799"/>
                    <a:pt x="46554" y="8073"/>
                    <a:pt x="43340" y="6454"/>
                  </a:cubicBezTo>
                  <a:cubicBezTo>
                    <a:pt x="42313" y="5937"/>
                    <a:pt x="41131" y="5711"/>
                    <a:pt x="39935" y="5711"/>
                  </a:cubicBezTo>
                  <a:cubicBezTo>
                    <a:pt x="39092" y="5711"/>
                    <a:pt x="38241" y="5823"/>
                    <a:pt x="37434" y="6025"/>
                  </a:cubicBezTo>
                  <a:cubicBezTo>
                    <a:pt x="36434" y="6275"/>
                    <a:pt x="35470" y="6668"/>
                    <a:pt x="34434" y="6823"/>
                  </a:cubicBezTo>
                  <a:cubicBezTo>
                    <a:pt x="34169" y="6862"/>
                    <a:pt x="33896" y="6884"/>
                    <a:pt x="33623" y="6884"/>
                  </a:cubicBezTo>
                  <a:cubicBezTo>
                    <a:pt x="32829" y="6884"/>
                    <a:pt x="32039" y="6700"/>
                    <a:pt x="31481" y="6239"/>
                  </a:cubicBezTo>
                  <a:cubicBezTo>
                    <a:pt x="30731" y="5620"/>
                    <a:pt x="30659" y="4418"/>
                    <a:pt x="31541" y="3929"/>
                  </a:cubicBezTo>
                  <a:cubicBezTo>
                    <a:pt x="31858" y="3752"/>
                    <a:pt x="32217" y="3697"/>
                    <a:pt x="32594" y="3697"/>
                  </a:cubicBezTo>
                  <a:cubicBezTo>
                    <a:pt x="33209" y="3697"/>
                    <a:pt x="33875" y="3842"/>
                    <a:pt x="34502" y="3842"/>
                  </a:cubicBezTo>
                  <a:cubicBezTo>
                    <a:pt x="34832" y="3842"/>
                    <a:pt x="35151" y="3802"/>
                    <a:pt x="35446" y="3679"/>
                  </a:cubicBezTo>
                  <a:cubicBezTo>
                    <a:pt x="36708" y="3156"/>
                    <a:pt x="36470" y="1417"/>
                    <a:pt x="35339" y="691"/>
                  </a:cubicBezTo>
                  <a:cubicBezTo>
                    <a:pt x="34424" y="107"/>
                    <a:pt x="33223" y="0"/>
                    <a:pt x="32048" y="0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" name="Google Shape;90;p6"/>
            <p:cNvGrpSpPr/>
            <p:nvPr/>
          </p:nvGrpSpPr>
          <p:grpSpPr>
            <a:xfrm>
              <a:off x="0" y="-195787"/>
              <a:ext cx="9143819" cy="4917487"/>
              <a:chOff x="0" y="-195787"/>
              <a:chExt cx="9143819" cy="4917487"/>
            </a:xfrm>
          </p:grpSpPr>
          <p:sp>
            <p:nvSpPr>
              <p:cNvPr id="91" name="Google Shape;91;p6"/>
              <p:cNvSpPr/>
              <p:nvPr/>
            </p:nvSpPr>
            <p:spPr>
              <a:xfrm>
                <a:off x="0" y="-195787"/>
                <a:ext cx="9143819" cy="2494252"/>
              </a:xfrm>
              <a:custGeom>
                <a:avLst/>
                <a:gdLst/>
                <a:ahLst/>
                <a:cxnLst/>
                <a:rect l="l" t="t" r="r" b="b"/>
                <a:pathLst>
                  <a:path w="150114" h="15445" extrusionOk="0">
                    <a:moveTo>
                      <a:pt x="150113" y="1"/>
                    </a:moveTo>
                    <a:cubicBezTo>
                      <a:pt x="138714" y="3961"/>
                      <a:pt x="124174" y="6907"/>
                      <a:pt x="103131" y="6907"/>
                    </a:cubicBezTo>
                    <a:cubicBezTo>
                      <a:pt x="92660" y="6907"/>
                      <a:pt x="80580" y="6178"/>
                      <a:pt x="66476" y="4481"/>
                    </a:cubicBezTo>
                    <a:cubicBezTo>
                      <a:pt x="63847" y="4166"/>
                      <a:pt x="61158" y="4039"/>
                      <a:pt x="58381" y="4039"/>
                    </a:cubicBezTo>
                    <a:cubicBezTo>
                      <a:pt x="48157" y="4039"/>
                      <a:pt x="36742" y="5767"/>
                      <a:pt x="22719" y="6214"/>
                    </a:cubicBezTo>
                    <a:cubicBezTo>
                      <a:pt x="21930" y="6239"/>
                      <a:pt x="21159" y="6251"/>
                      <a:pt x="20407" y="6251"/>
                    </a:cubicBezTo>
                    <a:cubicBezTo>
                      <a:pt x="10699" y="6251"/>
                      <a:pt x="4074" y="4227"/>
                      <a:pt x="1" y="2224"/>
                    </a:cubicBezTo>
                    <a:lnTo>
                      <a:pt x="1" y="10790"/>
                    </a:lnTo>
                    <a:cubicBezTo>
                      <a:pt x="2214" y="10850"/>
                      <a:pt x="4841" y="10887"/>
                      <a:pt x="7962" y="10887"/>
                    </a:cubicBezTo>
                    <a:cubicBezTo>
                      <a:pt x="8900" y="10887"/>
                      <a:pt x="9882" y="10884"/>
                      <a:pt x="10911" y="10877"/>
                    </a:cubicBezTo>
                    <a:cubicBezTo>
                      <a:pt x="27536" y="10750"/>
                      <a:pt x="40157" y="8254"/>
                      <a:pt x="52036" y="8254"/>
                    </a:cubicBezTo>
                    <a:cubicBezTo>
                      <a:pt x="54457" y="8254"/>
                      <a:pt x="56848" y="8358"/>
                      <a:pt x="59235" y="8606"/>
                    </a:cubicBezTo>
                    <a:cubicBezTo>
                      <a:pt x="71200" y="9851"/>
                      <a:pt x="68701" y="15445"/>
                      <a:pt x="87727" y="15445"/>
                    </a:cubicBezTo>
                    <a:cubicBezTo>
                      <a:pt x="91123" y="15445"/>
                      <a:pt x="95204" y="15266"/>
                      <a:pt x="100175" y="14854"/>
                    </a:cubicBezTo>
                    <a:cubicBezTo>
                      <a:pt x="116707" y="13476"/>
                      <a:pt x="130701" y="13134"/>
                      <a:pt x="140520" y="13134"/>
                    </a:cubicBezTo>
                    <a:cubicBezTo>
                      <a:pt x="144405" y="13134"/>
                      <a:pt x="147637" y="13187"/>
                      <a:pt x="150113" y="13251"/>
                    </a:cubicBezTo>
                    <a:lnTo>
                      <a:pt x="150113" y="8484"/>
                    </a:lnTo>
                    <a:cubicBezTo>
                      <a:pt x="149584" y="8480"/>
                      <a:pt x="148976" y="8477"/>
                      <a:pt x="148305" y="8477"/>
                    </a:cubicBezTo>
                    <a:cubicBezTo>
                      <a:pt x="143756" y="8477"/>
                      <a:pt x="136267" y="8617"/>
                      <a:pt x="130199" y="9426"/>
                    </a:cubicBezTo>
                    <a:cubicBezTo>
                      <a:pt x="120787" y="10677"/>
                      <a:pt x="118191" y="11884"/>
                      <a:pt x="102774" y="13265"/>
                    </a:cubicBezTo>
                    <a:cubicBezTo>
                      <a:pt x="101076" y="13417"/>
                      <a:pt x="99266" y="13484"/>
                      <a:pt x="97427" y="13484"/>
                    </a:cubicBezTo>
                    <a:cubicBezTo>
                      <a:pt x="83129" y="13484"/>
                      <a:pt x="67113" y="9408"/>
                      <a:pt x="88761" y="9408"/>
                    </a:cubicBezTo>
                    <a:cubicBezTo>
                      <a:pt x="89588" y="9408"/>
                      <a:pt x="90470" y="9414"/>
                      <a:pt x="91409" y="9426"/>
                    </a:cubicBezTo>
                    <a:cubicBezTo>
                      <a:pt x="93608" y="9455"/>
                      <a:pt x="95741" y="9469"/>
                      <a:pt x="97809" y="9469"/>
                    </a:cubicBezTo>
                    <a:cubicBezTo>
                      <a:pt x="124707" y="9469"/>
                      <a:pt x="140660" y="7123"/>
                      <a:pt x="150113" y="4269"/>
                    </a:cubicBezTo>
                    <a:lnTo>
                      <a:pt x="150113" y="1"/>
                    </a:lnTo>
                    <a:close/>
                  </a:path>
                </a:pathLst>
              </a:custGeom>
              <a:solidFill>
                <a:srgbClr val="B5B5B3">
                  <a:alpha val="12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6"/>
              <p:cNvSpPr/>
              <p:nvPr/>
            </p:nvSpPr>
            <p:spPr>
              <a:xfrm>
                <a:off x="2146275" y="6661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6"/>
              <p:cNvSpPr/>
              <p:nvPr/>
            </p:nvSpPr>
            <p:spPr>
              <a:xfrm>
                <a:off x="3759650" y="402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1724450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6"/>
              <p:cNvSpPr/>
              <p:nvPr/>
            </p:nvSpPr>
            <p:spPr>
              <a:xfrm>
                <a:off x="599450" y="12523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6"/>
              <p:cNvSpPr/>
              <p:nvPr/>
            </p:nvSpPr>
            <p:spPr>
              <a:xfrm>
                <a:off x="8814225" y="32801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6386900" y="4182488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6"/>
              <p:cNvSpPr/>
              <p:nvPr/>
            </p:nvSpPr>
            <p:spPr>
              <a:xfrm>
                <a:off x="488525" y="46035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6"/>
              <p:cNvSpPr/>
              <p:nvPr/>
            </p:nvSpPr>
            <p:spPr>
              <a:xfrm>
                <a:off x="8710725" y="9607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6"/>
              <p:cNvSpPr/>
              <p:nvPr/>
            </p:nvSpPr>
            <p:spPr>
              <a:xfrm>
                <a:off x="7951225" y="7252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6"/>
              <p:cNvSpPr/>
              <p:nvPr/>
            </p:nvSpPr>
            <p:spPr>
              <a:xfrm>
                <a:off x="1873200" y="260363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6"/>
              <p:cNvSpPr/>
              <p:nvPr/>
            </p:nvSpPr>
            <p:spPr>
              <a:xfrm>
                <a:off x="5148600" y="213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6"/>
              <p:cNvSpPr/>
              <p:nvPr/>
            </p:nvSpPr>
            <p:spPr>
              <a:xfrm>
                <a:off x="4085275" y="46626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6"/>
              <p:cNvSpPr/>
              <p:nvPr/>
            </p:nvSpPr>
            <p:spPr>
              <a:xfrm>
                <a:off x="8651625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6"/>
              <p:cNvSpPr/>
              <p:nvPr/>
            </p:nvSpPr>
            <p:spPr>
              <a:xfrm>
                <a:off x="1522250" y="111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6"/>
              <p:cNvSpPr/>
              <p:nvPr/>
            </p:nvSpPr>
            <p:spPr>
              <a:xfrm>
                <a:off x="8010075" y="31947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7"/>
          <p:cNvGrpSpPr/>
          <p:nvPr/>
        </p:nvGrpSpPr>
        <p:grpSpPr>
          <a:xfrm flipH="1">
            <a:off x="-178250" y="-195787"/>
            <a:ext cx="9322254" cy="4917487"/>
            <a:chOff x="0" y="-195787"/>
            <a:chExt cx="9322254" cy="4917487"/>
          </a:xfrm>
        </p:grpSpPr>
        <p:sp>
          <p:nvSpPr>
            <p:cNvPr id="109" name="Google Shape;109;p7"/>
            <p:cNvSpPr/>
            <p:nvPr/>
          </p:nvSpPr>
          <p:spPr>
            <a:xfrm>
              <a:off x="0" y="2633572"/>
              <a:ext cx="9143819" cy="1841660"/>
            </a:xfrm>
            <a:custGeom>
              <a:avLst/>
              <a:gdLst/>
              <a:ahLst/>
              <a:cxnLst/>
              <a:rect l="l" t="t" r="r" b="b"/>
              <a:pathLst>
                <a:path w="150114" h="11404" extrusionOk="0">
                  <a:moveTo>
                    <a:pt x="74035" y="1"/>
                  </a:moveTo>
                  <a:cubicBezTo>
                    <a:pt x="68711" y="1"/>
                    <a:pt x="63555" y="129"/>
                    <a:pt x="58514" y="446"/>
                  </a:cubicBezTo>
                  <a:cubicBezTo>
                    <a:pt x="36595" y="1822"/>
                    <a:pt x="17237" y="2564"/>
                    <a:pt x="1" y="2790"/>
                  </a:cubicBezTo>
                  <a:lnTo>
                    <a:pt x="1" y="5425"/>
                  </a:lnTo>
                  <a:cubicBezTo>
                    <a:pt x="3513" y="5425"/>
                    <a:pt x="7125" y="5413"/>
                    <a:pt x="10829" y="5387"/>
                  </a:cubicBezTo>
                  <a:cubicBezTo>
                    <a:pt x="12631" y="5374"/>
                    <a:pt x="14324" y="5368"/>
                    <a:pt x="15911" y="5368"/>
                  </a:cubicBezTo>
                  <a:cubicBezTo>
                    <a:pt x="56950" y="5368"/>
                    <a:pt x="27173" y="9379"/>
                    <a:pt x="1" y="9441"/>
                  </a:cubicBezTo>
                  <a:lnTo>
                    <a:pt x="1" y="11048"/>
                  </a:lnTo>
                  <a:cubicBezTo>
                    <a:pt x="6892" y="11294"/>
                    <a:pt x="12788" y="11403"/>
                    <a:pt x="17879" y="11403"/>
                  </a:cubicBezTo>
                  <a:cubicBezTo>
                    <a:pt x="54258" y="11403"/>
                    <a:pt x="49486" y="5812"/>
                    <a:pt x="72367" y="4566"/>
                  </a:cubicBezTo>
                  <a:cubicBezTo>
                    <a:pt x="76933" y="4317"/>
                    <a:pt x="81504" y="4214"/>
                    <a:pt x="86134" y="4214"/>
                  </a:cubicBezTo>
                  <a:cubicBezTo>
                    <a:pt x="105223" y="4214"/>
                    <a:pt x="125313" y="5975"/>
                    <a:pt x="150113" y="6611"/>
                  </a:cubicBezTo>
                  <a:lnTo>
                    <a:pt x="150113" y="2191"/>
                  </a:lnTo>
                  <a:cubicBezTo>
                    <a:pt x="148999" y="2205"/>
                    <a:pt x="147861" y="2212"/>
                    <a:pt x="146701" y="2212"/>
                  </a:cubicBezTo>
                  <a:cubicBezTo>
                    <a:pt x="145240" y="2212"/>
                    <a:pt x="143742" y="2200"/>
                    <a:pt x="142207" y="2173"/>
                  </a:cubicBezTo>
                  <a:cubicBezTo>
                    <a:pt x="115403" y="1727"/>
                    <a:pt x="93581" y="1"/>
                    <a:pt x="74035" y="1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7435263" y="3895027"/>
              <a:ext cx="1886991" cy="556511"/>
            </a:xfrm>
            <a:custGeom>
              <a:avLst/>
              <a:gdLst/>
              <a:ahLst/>
              <a:cxnLst/>
              <a:rect l="l" t="t" r="r" b="b"/>
              <a:pathLst>
                <a:path w="46555" h="13730" extrusionOk="0">
                  <a:moveTo>
                    <a:pt x="32048" y="0"/>
                  </a:moveTo>
                  <a:cubicBezTo>
                    <a:pt x="31785" y="0"/>
                    <a:pt x="31523" y="6"/>
                    <a:pt x="31267" y="12"/>
                  </a:cubicBezTo>
                  <a:cubicBezTo>
                    <a:pt x="25349" y="167"/>
                    <a:pt x="19444" y="334"/>
                    <a:pt x="13526" y="489"/>
                  </a:cubicBezTo>
                  <a:cubicBezTo>
                    <a:pt x="10502" y="572"/>
                    <a:pt x="7335" y="679"/>
                    <a:pt x="4668" y="1893"/>
                  </a:cubicBezTo>
                  <a:cubicBezTo>
                    <a:pt x="2001" y="3108"/>
                    <a:pt x="1" y="5787"/>
                    <a:pt x="930" y="8216"/>
                  </a:cubicBezTo>
                  <a:cubicBezTo>
                    <a:pt x="1977" y="10942"/>
                    <a:pt x="5835" y="11978"/>
                    <a:pt x="9181" y="12466"/>
                  </a:cubicBezTo>
                  <a:cubicBezTo>
                    <a:pt x="14216" y="13201"/>
                    <a:pt x="19114" y="13361"/>
                    <a:pt x="24033" y="13361"/>
                  </a:cubicBezTo>
                  <a:cubicBezTo>
                    <a:pt x="27866" y="13361"/>
                    <a:pt x="31712" y="13264"/>
                    <a:pt x="35642" y="13264"/>
                  </a:cubicBezTo>
                  <a:cubicBezTo>
                    <a:pt x="35743" y="13264"/>
                    <a:pt x="35845" y="13264"/>
                    <a:pt x="35946" y="13264"/>
                  </a:cubicBezTo>
                  <a:cubicBezTo>
                    <a:pt x="37520" y="13264"/>
                    <a:pt x="39256" y="13730"/>
                    <a:pt x="40892" y="13730"/>
                  </a:cubicBezTo>
                  <a:cubicBezTo>
                    <a:pt x="41682" y="13730"/>
                    <a:pt x="42448" y="13621"/>
                    <a:pt x="43161" y="13300"/>
                  </a:cubicBezTo>
                  <a:cubicBezTo>
                    <a:pt x="46495" y="11799"/>
                    <a:pt x="46554" y="8073"/>
                    <a:pt x="43340" y="6454"/>
                  </a:cubicBezTo>
                  <a:cubicBezTo>
                    <a:pt x="42313" y="5937"/>
                    <a:pt x="41131" y="5711"/>
                    <a:pt x="39935" y="5711"/>
                  </a:cubicBezTo>
                  <a:cubicBezTo>
                    <a:pt x="39092" y="5711"/>
                    <a:pt x="38241" y="5823"/>
                    <a:pt x="37434" y="6025"/>
                  </a:cubicBezTo>
                  <a:cubicBezTo>
                    <a:pt x="36434" y="6275"/>
                    <a:pt x="35470" y="6668"/>
                    <a:pt x="34434" y="6823"/>
                  </a:cubicBezTo>
                  <a:cubicBezTo>
                    <a:pt x="34169" y="6862"/>
                    <a:pt x="33896" y="6884"/>
                    <a:pt x="33623" y="6884"/>
                  </a:cubicBezTo>
                  <a:cubicBezTo>
                    <a:pt x="32829" y="6884"/>
                    <a:pt x="32039" y="6700"/>
                    <a:pt x="31481" y="6239"/>
                  </a:cubicBezTo>
                  <a:cubicBezTo>
                    <a:pt x="30731" y="5620"/>
                    <a:pt x="30659" y="4418"/>
                    <a:pt x="31541" y="3929"/>
                  </a:cubicBezTo>
                  <a:cubicBezTo>
                    <a:pt x="31858" y="3752"/>
                    <a:pt x="32217" y="3697"/>
                    <a:pt x="32594" y="3697"/>
                  </a:cubicBezTo>
                  <a:cubicBezTo>
                    <a:pt x="33209" y="3697"/>
                    <a:pt x="33875" y="3842"/>
                    <a:pt x="34502" y="3842"/>
                  </a:cubicBezTo>
                  <a:cubicBezTo>
                    <a:pt x="34832" y="3842"/>
                    <a:pt x="35151" y="3802"/>
                    <a:pt x="35446" y="3679"/>
                  </a:cubicBezTo>
                  <a:cubicBezTo>
                    <a:pt x="36708" y="3156"/>
                    <a:pt x="36470" y="1417"/>
                    <a:pt x="35339" y="691"/>
                  </a:cubicBezTo>
                  <a:cubicBezTo>
                    <a:pt x="34424" y="107"/>
                    <a:pt x="33223" y="0"/>
                    <a:pt x="32048" y="0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" name="Google Shape;111;p7"/>
            <p:cNvGrpSpPr/>
            <p:nvPr/>
          </p:nvGrpSpPr>
          <p:grpSpPr>
            <a:xfrm>
              <a:off x="0" y="-195787"/>
              <a:ext cx="9143819" cy="4917487"/>
              <a:chOff x="0" y="-195787"/>
              <a:chExt cx="9143819" cy="4917487"/>
            </a:xfrm>
          </p:grpSpPr>
          <p:sp>
            <p:nvSpPr>
              <p:cNvPr id="112" name="Google Shape;112;p7"/>
              <p:cNvSpPr/>
              <p:nvPr/>
            </p:nvSpPr>
            <p:spPr>
              <a:xfrm>
                <a:off x="0" y="-195787"/>
                <a:ext cx="9143819" cy="2494252"/>
              </a:xfrm>
              <a:custGeom>
                <a:avLst/>
                <a:gdLst/>
                <a:ahLst/>
                <a:cxnLst/>
                <a:rect l="l" t="t" r="r" b="b"/>
                <a:pathLst>
                  <a:path w="150114" h="15445" extrusionOk="0">
                    <a:moveTo>
                      <a:pt x="150113" y="1"/>
                    </a:moveTo>
                    <a:cubicBezTo>
                      <a:pt x="138714" y="3961"/>
                      <a:pt x="124174" y="6907"/>
                      <a:pt x="103131" y="6907"/>
                    </a:cubicBezTo>
                    <a:cubicBezTo>
                      <a:pt x="92660" y="6907"/>
                      <a:pt x="80580" y="6178"/>
                      <a:pt x="66476" y="4481"/>
                    </a:cubicBezTo>
                    <a:cubicBezTo>
                      <a:pt x="63847" y="4166"/>
                      <a:pt x="61158" y="4039"/>
                      <a:pt x="58381" y="4039"/>
                    </a:cubicBezTo>
                    <a:cubicBezTo>
                      <a:pt x="48157" y="4039"/>
                      <a:pt x="36742" y="5767"/>
                      <a:pt x="22719" y="6214"/>
                    </a:cubicBezTo>
                    <a:cubicBezTo>
                      <a:pt x="21930" y="6239"/>
                      <a:pt x="21159" y="6251"/>
                      <a:pt x="20407" y="6251"/>
                    </a:cubicBezTo>
                    <a:cubicBezTo>
                      <a:pt x="10699" y="6251"/>
                      <a:pt x="4074" y="4227"/>
                      <a:pt x="1" y="2224"/>
                    </a:cubicBezTo>
                    <a:lnTo>
                      <a:pt x="1" y="10790"/>
                    </a:lnTo>
                    <a:cubicBezTo>
                      <a:pt x="2214" y="10850"/>
                      <a:pt x="4841" y="10887"/>
                      <a:pt x="7962" y="10887"/>
                    </a:cubicBezTo>
                    <a:cubicBezTo>
                      <a:pt x="8900" y="10887"/>
                      <a:pt x="9882" y="10884"/>
                      <a:pt x="10911" y="10877"/>
                    </a:cubicBezTo>
                    <a:cubicBezTo>
                      <a:pt x="27536" y="10750"/>
                      <a:pt x="40157" y="8254"/>
                      <a:pt x="52036" y="8254"/>
                    </a:cubicBezTo>
                    <a:cubicBezTo>
                      <a:pt x="54457" y="8254"/>
                      <a:pt x="56848" y="8358"/>
                      <a:pt x="59235" y="8606"/>
                    </a:cubicBezTo>
                    <a:cubicBezTo>
                      <a:pt x="71200" y="9851"/>
                      <a:pt x="68701" y="15445"/>
                      <a:pt x="87727" y="15445"/>
                    </a:cubicBezTo>
                    <a:cubicBezTo>
                      <a:pt x="91123" y="15445"/>
                      <a:pt x="95204" y="15266"/>
                      <a:pt x="100175" y="14854"/>
                    </a:cubicBezTo>
                    <a:cubicBezTo>
                      <a:pt x="116707" y="13476"/>
                      <a:pt x="130701" y="13134"/>
                      <a:pt x="140520" y="13134"/>
                    </a:cubicBezTo>
                    <a:cubicBezTo>
                      <a:pt x="144405" y="13134"/>
                      <a:pt x="147637" y="13187"/>
                      <a:pt x="150113" y="13251"/>
                    </a:cubicBezTo>
                    <a:lnTo>
                      <a:pt x="150113" y="8484"/>
                    </a:lnTo>
                    <a:cubicBezTo>
                      <a:pt x="149584" y="8480"/>
                      <a:pt x="148976" y="8477"/>
                      <a:pt x="148305" y="8477"/>
                    </a:cubicBezTo>
                    <a:cubicBezTo>
                      <a:pt x="143756" y="8477"/>
                      <a:pt x="136267" y="8617"/>
                      <a:pt x="130199" y="9426"/>
                    </a:cubicBezTo>
                    <a:cubicBezTo>
                      <a:pt x="120787" y="10677"/>
                      <a:pt x="118191" y="11884"/>
                      <a:pt x="102774" y="13265"/>
                    </a:cubicBezTo>
                    <a:cubicBezTo>
                      <a:pt x="101076" y="13417"/>
                      <a:pt x="99266" y="13484"/>
                      <a:pt x="97427" y="13484"/>
                    </a:cubicBezTo>
                    <a:cubicBezTo>
                      <a:pt x="83129" y="13484"/>
                      <a:pt x="67113" y="9408"/>
                      <a:pt x="88761" y="9408"/>
                    </a:cubicBezTo>
                    <a:cubicBezTo>
                      <a:pt x="89588" y="9408"/>
                      <a:pt x="90470" y="9414"/>
                      <a:pt x="91409" y="9426"/>
                    </a:cubicBezTo>
                    <a:cubicBezTo>
                      <a:pt x="93608" y="9455"/>
                      <a:pt x="95741" y="9469"/>
                      <a:pt x="97809" y="9469"/>
                    </a:cubicBezTo>
                    <a:cubicBezTo>
                      <a:pt x="124707" y="9469"/>
                      <a:pt x="140660" y="7123"/>
                      <a:pt x="150113" y="4269"/>
                    </a:cubicBezTo>
                    <a:lnTo>
                      <a:pt x="150113" y="1"/>
                    </a:lnTo>
                    <a:close/>
                  </a:path>
                </a:pathLst>
              </a:custGeom>
              <a:solidFill>
                <a:srgbClr val="B5B5B3">
                  <a:alpha val="12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7"/>
              <p:cNvSpPr/>
              <p:nvPr/>
            </p:nvSpPr>
            <p:spPr>
              <a:xfrm>
                <a:off x="2146275" y="6661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7"/>
              <p:cNvSpPr/>
              <p:nvPr/>
            </p:nvSpPr>
            <p:spPr>
              <a:xfrm>
                <a:off x="3759650" y="402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7"/>
              <p:cNvSpPr/>
              <p:nvPr/>
            </p:nvSpPr>
            <p:spPr>
              <a:xfrm>
                <a:off x="1724450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7"/>
              <p:cNvSpPr/>
              <p:nvPr/>
            </p:nvSpPr>
            <p:spPr>
              <a:xfrm>
                <a:off x="599450" y="12523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7"/>
              <p:cNvSpPr/>
              <p:nvPr/>
            </p:nvSpPr>
            <p:spPr>
              <a:xfrm>
                <a:off x="8814225" y="32801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7"/>
              <p:cNvSpPr/>
              <p:nvPr/>
            </p:nvSpPr>
            <p:spPr>
              <a:xfrm>
                <a:off x="6386900" y="4182488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7"/>
              <p:cNvSpPr/>
              <p:nvPr/>
            </p:nvSpPr>
            <p:spPr>
              <a:xfrm>
                <a:off x="488525" y="46035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7"/>
              <p:cNvSpPr/>
              <p:nvPr/>
            </p:nvSpPr>
            <p:spPr>
              <a:xfrm>
                <a:off x="8710725" y="9607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7"/>
              <p:cNvSpPr/>
              <p:nvPr/>
            </p:nvSpPr>
            <p:spPr>
              <a:xfrm>
                <a:off x="7951225" y="7252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7"/>
              <p:cNvSpPr/>
              <p:nvPr/>
            </p:nvSpPr>
            <p:spPr>
              <a:xfrm>
                <a:off x="1873200" y="260363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7"/>
              <p:cNvSpPr/>
              <p:nvPr/>
            </p:nvSpPr>
            <p:spPr>
              <a:xfrm>
                <a:off x="5148600" y="213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7"/>
              <p:cNvSpPr/>
              <p:nvPr/>
            </p:nvSpPr>
            <p:spPr>
              <a:xfrm>
                <a:off x="4085275" y="46626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7"/>
              <p:cNvSpPr/>
              <p:nvPr/>
            </p:nvSpPr>
            <p:spPr>
              <a:xfrm>
                <a:off x="8651625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7"/>
              <p:cNvSpPr/>
              <p:nvPr/>
            </p:nvSpPr>
            <p:spPr>
              <a:xfrm>
                <a:off x="1522250" y="111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7"/>
              <p:cNvSpPr/>
              <p:nvPr/>
            </p:nvSpPr>
            <p:spPr>
              <a:xfrm>
                <a:off x="8010075" y="31947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" name="Google Shape;128;p7"/>
          <p:cNvSpPr txBox="1">
            <a:spLocks noGrp="1"/>
          </p:cNvSpPr>
          <p:nvPr>
            <p:ph type="subTitle" idx="1"/>
          </p:nvPr>
        </p:nvSpPr>
        <p:spPr>
          <a:xfrm>
            <a:off x="720000" y="1212525"/>
            <a:ext cx="2907600" cy="32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8"/>
          <p:cNvGrpSpPr/>
          <p:nvPr/>
        </p:nvGrpSpPr>
        <p:grpSpPr>
          <a:xfrm flipH="1">
            <a:off x="-178250" y="-195787"/>
            <a:ext cx="9322254" cy="4917487"/>
            <a:chOff x="0" y="-195787"/>
            <a:chExt cx="9322254" cy="4917487"/>
          </a:xfrm>
        </p:grpSpPr>
        <p:sp>
          <p:nvSpPr>
            <p:cNvPr id="132" name="Google Shape;132;p8"/>
            <p:cNvSpPr/>
            <p:nvPr/>
          </p:nvSpPr>
          <p:spPr>
            <a:xfrm>
              <a:off x="0" y="2633572"/>
              <a:ext cx="9143819" cy="1841660"/>
            </a:xfrm>
            <a:custGeom>
              <a:avLst/>
              <a:gdLst/>
              <a:ahLst/>
              <a:cxnLst/>
              <a:rect l="l" t="t" r="r" b="b"/>
              <a:pathLst>
                <a:path w="150114" h="11404" extrusionOk="0">
                  <a:moveTo>
                    <a:pt x="74035" y="1"/>
                  </a:moveTo>
                  <a:cubicBezTo>
                    <a:pt x="68711" y="1"/>
                    <a:pt x="63555" y="129"/>
                    <a:pt x="58514" y="446"/>
                  </a:cubicBezTo>
                  <a:cubicBezTo>
                    <a:pt x="36595" y="1822"/>
                    <a:pt x="17237" y="2564"/>
                    <a:pt x="1" y="2790"/>
                  </a:cubicBezTo>
                  <a:lnTo>
                    <a:pt x="1" y="5425"/>
                  </a:lnTo>
                  <a:cubicBezTo>
                    <a:pt x="3513" y="5425"/>
                    <a:pt x="7125" y="5413"/>
                    <a:pt x="10829" y="5387"/>
                  </a:cubicBezTo>
                  <a:cubicBezTo>
                    <a:pt x="12631" y="5374"/>
                    <a:pt x="14324" y="5368"/>
                    <a:pt x="15911" y="5368"/>
                  </a:cubicBezTo>
                  <a:cubicBezTo>
                    <a:pt x="56950" y="5368"/>
                    <a:pt x="27173" y="9379"/>
                    <a:pt x="1" y="9441"/>
                  </a:cubicBezTo>
                  <a:lnTo>
                    <a:pt x="1" y="11048"/>
                  </a:lnTo>
                  <a:cubicBezTo>
                    <a:pt x="6892" y="11294"/>
                    <a:pt x="12788" y="11403"/>
                    <a:pt x="17879" y="11403"/>
                  </a:cubicBezTo>
                  <a:cubicBezTo>
                    <a:pt x="54258" y="11403"/>
                    <a:pt x="49486" y="5812"/>
                    <a:pt x="72367" y="4566"/>
                  </a:cubicBezTo>
                  <a:cubicBezTo>
                    <a:pt x="76933" y="4317"/>
                    <a:pt x="81504" y="4214"/>
                    <a:pt x="86134" y="4214"/>
                  </a:cubicBezTo>
                  <a:cubicBezTo>
                    <a:pt x="105223" y="4214"/>
                    <a:pt x="125313" y="5975"/>
                    <a:pt x="150113" y="6611"/>
                  </a:cubicBezTo>
                  <a:lnTo>
                    <a:pt x="150113" y="2191"/>
                  </a:lnTo>
                  <a:cubicBezTo>
                    <a:pt x="148999" y="2205"/>
                    <a:pt x="147861" y="2212"/>
                    <a:pt x="146701" y="2212"/>
                  </a:cubicBezTo>
                  <a:cubicBezTo>
                    <a:pt x="145240" y="2212"/>
                    <a:pt x="143742" y="2200"/>
                    <a:pt x="142207" y="2173"/>
                  </a:cubicBezTo>
                  <a:cubicBezTo>
                    <a:pt x="115403" y="1727"/>
                    <a:pt x="93581" y="1"/>
                    <a:pt x="74035" y="1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7435263" y="3895027"/>
              <a:ext cx="1886991" cy="556511"/>
            </a:xfrm>
            <a:custGeom>
              <a:avLst/>
              <a:gdLst/>
              <a:ahLst/>
              <a:cxnLst/>
              <a:rect l="l" t="t" r="r" b="b"/>
              <a:pathLst>
                <a:path w="46555" h="13730" extrusionOk="0">
                  <a:moveTo>
                    <a:pt x="32048" y="0"/>
                  </a:moveTo>
                  <a:cubicBezTo>
                    <a:pt x="31785" y="0"/>
                    <a:pt x="31523" y="6"/>
                    <a:pt x="31267" y="12"/>
                  </a:cubicBezTo>
                  <a:cubicBezTo>
                    <a:pt x="25349" y="167"/>
                    <a:pt x="19444" y="334"/>
                    <a:pt x="13526" y="489"/>
                  </a:cubicBezTo>
                  <a:cubicBezTo>
                    <a:pt x="10502" y="572"/>
                    <a:pt x="7335" y="679"/>
                    <a:pt x="4668" y="1893"/>
                  </a:cubicBezTo>
                  <a:cubicBezTo>
                    <a:pt x="2001" y="3108"/>
                    <a:pt x="1" y="5787"/>
                    <a:pt x="930" y="8216"/>
                  </a:cubicBezTo>
                  <a:cubicBezTo>
                    <a:pt x="1977" y="10942"/>
                    <a:pt x="5835" y="11978"/>
                    <a:pt x="9181" y="12466"/>
                  </a:cubicBezTo>
                  <a:cubicBezTo>
                    <a:pt x="14216" y="13201"/>
                    <a:pt x="19114" y="13361"/>
                    <a:pt x="24033" y="13361"/>
                  </a:cubicBezTo>
                  <a:cubicBezTo>
                    <a:pt x="27866" y="13361"/>
                    <a:pt x="31712" y="13264"/>
                    <a:pt x="35642" y="13264"/>
                  </a:cubicBezTo>
                  <a:cubicBezTo>
                    <a:pt x="35743" y="13264"/>
                    <a:pt x="35845" y="13264"/>
                    <a:pt x="35946" y="13264"/>
                  </a:cubicBezTo>
                  <a:cubicBezTo>
                    <a:pt x="37520" y="13264"/>
                    <a:pt x="39256" y="13730"/>
                    <a:pt x="40892" y="13730"/>
                  </a:cubicBezTo>
                  <a:cubicBezTo>
                    <a:pt x="41682" y="13730"/>
                    <a:pt x="42448" y="13621"/>
                    <a:pt x="43161" y="13300"/>
                  </a:cubicBezTo>
                  <a:cubicBezTo>
                    <a:pt x="46495" y="11799"/>
                    <a:pt x="46554" y="8073"/>
                    <a:pt x="43340" y="6454"/>
                  </a:cubicBezTo>
                  <a:cubicBezTo>
                    <a:pt x="42313" y="5937"/>
                    <a:pt x="41131" y="5711"/>
                    <a:pt x="39935" y="5711"/>
                  </a:cubicBezTo>
                  <a:cubicBezTo>
                    <a:pt x="39092" y="5711"/>
                    <a:pt x="38241" y="5823"/>
                    <a:pt x="37434" y="6025"/>
                  </a:cubicBezTo>
                  <a:cubicBezTo>
                    <a:pt x="36434" y="6275"/>
                    <a:pt x="35470" y="6668"/>
                    <a:pt x="34434" y="6823"/>
                  </a:cubicBezTo>
                  <a:cubicBezTo>
                    <a:pt x="34169" y="6862"/>
                    <a:pt x="33896" y="6884"/>
                    <a:pt x="33623" y="6884"/>
                  </a:cubicBezTo>
                  <a:cubicBezTo>
                    <a:pt x="32829" y="6884"/>
                    <a:pt x="32039" y="6700"/>
                    <a:pt x="31481" y="6239"/>
                  </a:cubicBezTo>
                  <a:cubicBezTo>
                    <a:pt x="30731" y="5620"/>
                    <a:pt x="30659" y="4418"/>
                    <a:pt x="31541" y="3929"/>
                  </a:cubicBezTo>
                  <a:cubicBezTo>
                    <a:pt x="31858" y="3752"/>
                    <a:pt x="32217" y="3697"/>
                    <a:pt x="32594" y="3697"/>
                  </a:cubicBezTo>
                  <a:cubicBezTo>
                    <a:pt x="33209" y="3697"/>
                    <a:pt x="33875" y="3842"/>
                    <a:pt x="34502" y="3842"/>
                  </a:cubicBezTo>
                  <a:cubicBezTo>
                    <a:pt x="34832" y="3842"/>
                    <a:pt x="35151" y="3802"/>
                    <a:pt x="35446" y="3679"/>
                  </a:cubicBezTo>
                  <a:cubicBezTo>
                    <a:pt x="36708" y="3156"/>
                    <a:pt x="36470" y="1417"/>
                    <a:pt x="35339" y="691"/>
                  </a:cubicBezTo>
                  <a:cubicBezTo>
                    <a:pt x="34424" y="107"/>
                    <a:pt x="33223" y="0"/>
                    <a:pt x="32048" y="0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" name="Google Shape;134;p8"/>
            <p:cNvGrpSpPr/>
            <p:nvPr/>
          </p:nvGrpSpPr>
          <p:grpSpPr>
            <a:xfrm>
              <a:off x="0" y="-195787"/>
              <a:ext cx="9143819" cy="4917487"/>
              <a:chOff x="0" y="-195787"/>
              <a:chExt cx="9143819" cy="4917487"/>
            </a:xfrm>
          </p:grpSpPr>
          <p:sp>
            <p:nvSpPr>
              <p:cNvPr id="135" name="Google Shape;135;p8"/>
              <p:cNvSpPr/>
              <p:nvPr/>
            </p:nvSpPr>
            <p:spPr>
              <a:xfrm>
                <a:off x="0" y="-195787"/>
                <a:ext cx="9143819" cy="2494252"/>
              </a:xfrm>
              <a:custGeom>
                <a:avLst/>
                <a:gdLst/>
                <a:ahLst/>
                <a:cxnLst/>
                <a:rect l="l" t="t" r="r" b="b"/>
                <a:pathLst>
                  <a:path w="150114" h="15445" extrusionOk="0">
                    <a:moveTo>
                      <a:pt x="150113" y="1"/>
                    </a:moveTo>
                    <a:cubicBezTo>
                      <a:pt x="138714" y="3961"/>
                      <a:pt x="124174" y="6907"/>
                      <a:pt x="103131" y="6907"/>
                    </a:cubicBezTo>
                    <a:cubicBezTo>
                      <a:pt x="92660" y="6907"/>
                      <a:pt x="80580" y="6178"/>
                      <a:pt x="66476" y="4481"/>
                    </a:cubicBezTo>
                    <a:cubicBezTo>
                      <a:pt x="63847" y="4166"/>
                      <a:pt x="61158" y="4039"/>
                      <a:pt x="58381" y="4039"/>
                    </a:cubicBezTo>
                    <a:cubicBezTo>
                      <a:pt x="48157" y="4039"/>
                      <a:pt x="36742" y="5767"/>
                      <a:pt x="22719" y="6214"/>
                    </a:cubicBezTo>
                    <a:cubicBezTo>
                      <a:pt x="21930" y="6239"/>
                      <a:pt x="21159" y="6251"/>
                      <a:pt x="20407" y="6251"/>
                    </a:cubicBezTo>
                    <a:cubicBezTo>
                      <a:pt x="10699" y="6251"/>
                      <a:pt x="4074" y="4227"/>
                      <a:pt x="1" y="2224"/>
                    </a:cubicBezTo>
                    <a:lnTo>
                      <a:pt x="1" y="10790"/>
                    </a:lnTo>
                    <a:cubicBezTo>
                      <a:pt x="2214" y="10850"/>
                      <a:pt x="4841" y="10887"/>
                      <a:pt x="7962" y="10887"/>
                    </a:cubicBezTo>
                    <a:cubicBezTo>
                      <a:pt x="8900" y="10887"/>
                      <a:pt x="9882" y="10884"/>
                      <a:pt x="10911" y="10877"/>
                    </a:cubicBezTo>
                    <a:cubicBezTo>
                      <a:pt x="27536" y="10750"/>
                      <a:pt x="40157" y="8254"/>
                      <a:pt x="52036" y="8254"/>
                    </a:cubicBezTo>
                    <a:cubicBezTo>
                      <a:pt x="54457" y="8254"/>
                      <a:pt x="56848" y="8358"/>
                      <a:pt x="59235" y="8606"/>
                    </a:cubicBezTo>
                    <a:cubicBezTo>
                      <a:pt x="71200" y="9851"/>
                      <a:pt x="68701" y="15445"/>
                      <a:pt x="87727" y="15445"/>
                    </a:cubicBezTo>
                    <a:cubicBezTo>
                      <a:pt x="91123" y="15445"/>
                      <a:pt x="95204" y="15266"/>
                      <a:pt x="100175" y="14854"/>
                    </a:cubicBezTo>
                    <a:cubicBezTo>
                      <a:pt x="116707" y="13476"/>
                      <a:pt x="130701" y="13134"/>
                      <a:pt x="140520" y="13134"/>
                    </a:cubicBezTo>
                    <a:cubicBezTo>
                      <a:pt x="144405" y="13134"/>
                      <a:pt x="147637" y="13187"/>
                      <a:pt x="150113" y="13251"/>
                    </a:cubicBezTo>
                    <a:lnTo>
                      <a:pt x="150113" y="8484"/>
                    </a:lnTo>
                    <a:cubicBezTo>
                      <a:pt x="149584" y="8480"/>
                      <a:pt x="148976" y="8477"/>
                      <a:pt x="148305" y="8477"/>
                    </a:cubicBezTo>
                    <a:cubicBezTo>
                      <a:pt x="143756" y="8477"/>
                      <a:pt x="136267" y="8617"/>
                      <a:pt x="130199" y="9426"/>
                    </a:cubicBezTo>
                    <a:cubicBezTo>
                      <a:pt x="120787" y="10677"/>
                      <a:pt x="118191" y="11884"/>
                      <a:pt x="102774" y="13265"/>
                    </a:cubicBezTo>
                    <a:cubicBezTo>
                      <a:pt x="101076" y="13417"/>
                      <a:pt x="99266" y="13484"/>
                      <a:pt x="97427" y="13484"/>
                    </a:cubicBezTo>
                    <a:cubicBezTo>
                      <a:pt x="83129" y="13484"/>
                      <a:pt x="67113" y="9408"/>
                      <a:pt x="88761" y="9408"/>
                    </a:cubicBezTo>
                    <a:cubicBezTo>
                      <a:pt x="89588" y="9408"/>
                      <a:pt x="90470" y="9414"/>
                      <a:pt x="91409" y="9426"/>
                    </a:cubicBezTo>
                    <a:cubicBezTo>
                      <a:pt x="93608" y="9455"/>
                      <a:pt x="95741" y="9469"/>
                      <a:pt x="97809" y="9469"/>
                    </a:cubicBezTo>
                    <a:cubicBezTo>
                      <a:pt x="124707" y="9469"/>
                      <a:pt x="140660" y="7123"/>
                      <a:pt x="150113" y="4269"/>
                    </a:cubicBezTo>
                    <a:lnTo>
                      <a:pt x="150113" y="1"/>
                    </a:lnTo>
                    <a:close/>
                  </a:path>
                </a:pathLst>
              </a:custGeom>
              <a:solidFill>
                <a:srgbClr val="B5B5B3">
                  <a:alpha val="12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8"/>
              <p:cNvSpPr/>
              <p:nvPr/>
            </p:nvSpPr>
            <p:spPr>
              <a:xfrm>
                <a:off x="2146275" y="6661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8"/>
              <p:cNvSpPr/>
              <p:nvPr/>
            </p:nvSpPr>
            <p:spPr>
              <a:xfrm>
                <a:off x="3759650" y="402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8"/>
              <p:cNvSpPr/>
              <p:nvPr/>
            </p:nvSpPr>
            <p:spPr>
              <a:xfrm>
                <a:off x="1724450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8"/>
              <p:cNvSpPr/>
              <p:nvPr/>
            </p:nvSpPr>
            <p:spPr>
              <a:xfrm>
                <a:off x="599450" y="12523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8"/>
              <p:cNvSpPr/>
              <p:nvPr/>
            </p:nvSpPr>
            <p:spPr>
              <a:xfrm>
                <a:off x="8814225" y="32801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8"/>
              <p:cNvSpPr/>
              <p:nvPr/>
            </p:nvSpPr>
            <p:spPr>
              <a:xfrm>
                <a:off x="6386900" y="4182488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8"/>
              <p:cNvSpPr/>
              <p:nvPr/>
            </p:nvSpPr>
            <p:spPr>
              <a:xfrm>
                <a:off x="488525" y="46035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8"/>
              <p:cNvSpPr/>
              <p:nvPr/>
            </p:nvSpPr>
            <p:spPr>
              <a:xfrm>
                <a:off x="8710725" y="9607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8"/>
              <p:cNvSpPr/>
              <p:nvPr/>
            </p:nvSpPr>
            <p:spPr>
              <a:xfrm>
                <a:off x="7951225" y="7252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8"/>
              <p:cNvSpPr/>
              <p:nvPr/>
            </p:nvSpPr>
            <p:spPr>
              <a:xfrm>
                <a:off x="1873200" y="260363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8"/>
              <p:cNvSpPr/>
              <p:nvPr/>
            </p:nvSpPr>
            <p:spPr>
              <a:xfrm>
                <a:off x="5148600" y="213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8"/>
              <p:cNvSpPr/>
              <p:nvPr/>
            </p:nvSpPr>
            <p:spPr>
              <a:xfrm>
                <a:off x="4085275" y="46626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8"/>
              <p:cNvSpPr/>
              <p:nvPr/>
            </p:nvSpPr>
            <p:spPr>
              <a:xfrm>
                <a:off x="8651625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8"/>
              <p:cNvSpPr/>
              <p:nvPr/>
            </p:nvSpPr>
            <p:spPr>
              <a:xfrm>
                <a:off x="1522250" y="111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8"/>
              <p:cNvSpPr/>
              <p:nvPr/>
            </p:nvSpPr>
            <p:spPr>
              <a:xfrm>
                <a:off x="8010075" y="31947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1" name="Google Shape;151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9"/>
          <p:cNvGrpSpPr/>
          <p:nvPr/>
        </p:nvGrpSpPr>
        <p:grpSpPr>
          <a:xfrm flipH="1">
            <a:off x="-178250" y="-195787"/>
            <a:ext cx="9322254" cy="4917487"/>
            <a:chOff x="0" y="-195787"/>
            <a:chExt cx="9322254" cy="4917487"/>
          </a:xfrm>
        </p:grpSpPr>
        <p:sp>
          <p:nvSpPr>
            <p:cNvPr id="154" name="Google Shape;154;p9"/>
            <p:cNvSpPr/>
            <p:nvPr/>
          </p:nvSpPr>
          <p:spPr>
            <a:xfrm>
              <a:off x="0" y="2633572"/>
              <a:ext cx="9143819" cy="1841660"/>
            </a:xfrm>
            <a:custGeom>
              <a:avLst/>
              <a:gdLst/>
              <a:ahLst/>
              <a:cxnLst/>
              <a:rect l="l" t="t" r="r" b="b"/>
              <a:pathLst>
                <a:path w="150114" h="11404" extrusionOk="0">
                  <a:moveTo>
                    <a:pt x="74035" y="1"/>
                  </a:moveTo>
                  <a:cubicBezTo>
                    <a:pt x="68711" y="1"/>
                    <a:pt x="63555" y="129"/>
                    <a:pt x="58514" y="446"/>
                  </a:cubicBezTo>
                  <a:cubicBezTo>
                    <a:pt x="36595" y="1822"/>
                    <a:pt x="17237" y="2564"/>
                    <a:pt x="1" y="2790"/>
                  </a:cubicBezTo>
                  <a:lnTo>
                    <a:pt x="1" y="5425"/>
                  </a:lnTo>
                  <a:cubicBezTo>
                    <a:pt x="3513" y="5425"/>
                    <a:pt x="7125" y="5413"/>
                    <a:pt x="10829" y="5387"/>
                  </a:cubicBezTo>
                  <a:cubicBezTo>
                    <a:pt x="12631" y="5374"/>
                    <a:pt x="14324" y="5368"/>
                    <a:pt x="15911" y="5368"/>
                  </a:cubicBezTo>
                  <a:cubicBezTo>
                    <a:pt x="56950" y="5368"/>
                    <a:pt x="27173" y="9379"/>
                    <a:pt x="1" y="9441"/>
                  </a:cubicBezTo>
                  <a:lnTo>
                    <a:pt x="1" y="11048"/>
                  </a:lnTo>
                  <a:cubicBezTo>
                    <a:pt x="6892" y="11294"/>
                    <a:pt x="12788" y="11403"/>
                    <a:pt x="17879" y="11403"/>
                  </a:cubicBezTo>
                  <a:cubicBezTo>
                    <a:pt x="54258" y="11403"/>
                    <a:pt x="49486" y="5812"/>
                    <a:pt x="72367" y="4566"/>
                  </a:cubicBezTo>
                  <a:cubicBezTo>
                    <a:pt x="76933" y="4317"/>
                    <a:pt x="81504" y="4214"/>
                    <a:pt x="86134" y="4214"/>
                  </a:cubicBezTo>
                  <a:cubicBezTo>
                    <a:pt x="105223" y="4214"/>
                    <a:pt x="125313" y="5975"/>
                    <a:pt x="150113" y="6611"/>
                  </a:cubicBezTo>
                  <a:lnTo>
                    <a:pt x="150113" y="2191"/>
                  </a:lnTo>
                  <a:cubicBezTo>
                    <a:pt x="148999" y="2205"/>
                    <a:pt x="147861" y="2212"/>
                    <a:pt x="146701" y="2212"/>
                  </a:cubicBezTo>
                  <a:cubicBezTo>
                    <a:pt x="145240" y="2212"/>
                    <a:pt x="143742" y="2200"/>
                    <a:pt x="142207" y="2173"/>
                  </a:cubicBezTo>
                  <a:cubicBezTo>
                    <a:pt x="115403" y="1727"/>
                    <a:pt x="93581" y="1"/>
                    <a:pt x="74035" y="1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7435263" y="3895027"/>
              <a:ext cx="1886991" cy="556511"/>
            </a:xfrm>
            <a:custGeom>
              <a:avLst/>
              <a:gdLst/>
              <a:ahLst/>
              <a:cxnLst/>
              <a:rect l="l" t="t" r="r" b="b"/>
              <a:pathLst>
                <a:path w="46555" h="13730" extrusionOk="0">
                  <a:moveTo>
                    <a:pt x="32048" y="0"/>
                  </a:moveTo>
                  <a:cubicBezTo>
                    <a:pt x="31785" y="0"/>
                    <a:pt x="31523" y="6"/>
                    <a:pt x="31267" y="12"/>
                  </a:cubicBezTo>
                  <a:cubicBezTo>
                    <a:pt x="25349" y="167"/>
                    <a:pt x="19444" y="334"/>
                    <a:pt x="13526" y="489"/>
                  </a:cubicBezTo>
                  <a:cubicBezTo>
                    <a:pt x="10502" y="572"/>
                    <a:pt x="7335" y="679"/>
                    <a:pt x="4668" y="1893"/>
                  </a:cubicBezTo>
                  <a:cubicBezTo>
                    <a:pt x="2001" y="3108"/>
                    <a:pt x="1" y="5787"/>
                    <a:pt x="930" y="8216"/>
                  </a:cubicBezTo>
                  <a:cubicBezTo>
                    <a:pt x="1977" y="10942"/>
                    <a:pt x="5835" y="11978"/>
                    <a:pt x="9181" y="12466"/>
                  </a:cubicBezTo>
                  <a:cubicBezTo>
                    <a:pt x="14216" y="13201"/>
                    <a:pt x="19114" y="13361"/>
                    <a:pt x="24033" y="13361"/>
                  </a:cubicBezTo>
                  <a:cubicBezTo>
                    <a:pt x="27866" y="13361"/>
                    <a:pt x="31712" y="13264"/>
                    <a:pt x="35642" y="13264"/>
                  </a:cubicBezTo>
                  <a:cubicBezTo>
                    <a:pt x="35743" y="13264"/>
                    <a:pt x="35845" y="13264"/>
                    <a:pt x="35946" y="13264"/>
                  </a:cubicBezTo>
                  <a:cubicBezTo>
                    <a:pt x="37520" y="13264"/>
                    <a:pt x="39256" y="13730"/>
                    <a:pt x="40892" y="13730"/>
                  </a:cubicBezTo>
                  <a:cubicBezTo>
                    <a:pt x="41682" y="13730"/>
                    <a:pt x="42448" y="13621"/>
                    <a:pt x="43161" y="13300"/>
                  </a:cubicBezTo>
                  <a:cubicBezTo>
                    <a:pt x="46495" y="11799"/>
                    <a:pt x="46554" y="8073"/>
                    <a:pt x="43340" y="6454"/>
                  </a:cubicBezTo>
                  <a:cubicBezTo>
                    <a:pt x="42313" y="5937"/>
                    <a:pt x="41131" y="5711"/>
                    <a:pt x="39935" y="5711"/>
                  </a:cubicBezTo>
                  <a:cubicBezTo>
                    <a:pt x="39092" y="5711"/>
                    <a:pt x="38241" y="5823"/>
                    <a:pt x="37434" y="6025"/>
                  </a:cubicBezTo>
                  <a:cubicBezTo>
                    <a:pt x="36434" y="6275"/>
                    <a:pt x="35470" y="6668"/>
                    <a:pt x="34434" y="6823"/>
                  </a:cubicBezTo>
                  <a:cubicBezTo>
                    <a:pt x="34169" y="6862"/>
                    <a:pt x="33896" y="6884"/>
                    <a:pt x="33623" y="6884"/>
                  </a:cubicBezTo>
                  <a:cubicBezTo>
                    <a:pt x="32829" y="6884"/>
                    <a:pt x="32039" y="6700"/>
                    <a:pt x="31481" y="6239"/>
                  </a:cubicBezTo>
                  <a:cubicBezTo>
                    <a:pt x="30731" y="5620"/>
                    <a:pt x="30659" y="4418"/>
                    <a:pt x="31541" y="3929"/>
                  </a:cubicBezTo>
                  <a:cubicBezTo>
                    <a:pt x="31858" y="3752"/>
                    <a:pt x="32217" y="3697"/>
                    <a:pt x="32594" y="3697"/>
                  </a:cubicBezTo>
                  <a:cubicBezTo>
                    <a:pt x="33209" y="3697"/>
                    <a:pt x="33875" y="3842"/>
                    <a:pt x="34502" y="3842"/>
                  </a:cubicBezTo>
                  <a:cubicBezTo>
                    <a:pt x="34832" y="3842"/>
                    <a:pt x="35151" y="3802"/>
                    <a:pt x="35446" y="3679"/>
                  </a:cubicBezTo>
                  <a:cubicBezTo>
                    <a:pt x="36708" y="3156"/>
                    <a:pt x="36470" y="1417"/>
                    <a:pt x="35339" y="691"/>
                  </a:cubicBezTo>
                  <a:cubicBezTo>
                    <a:pt x="34424" y="107"/>
                    <a:pt x="33223" y="0"/>
                    <a:pt x="32048" y="0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" name="Google Shape;156;p9"/>
            <p:cNvGrpSpPr/>
            <p:nvPr/>
          </p:nvGrpSpPr>
          <p:grpSpPr>
            <a:xfrm>
              <a:off x="0" y="-195787"/>
              <a:ext cx="9143819" cy="4917487"/>
              <a:chOff x="0" y="-195787"/>
              <a:chExt cx="9143819" cy="4917487"/>
            </a:xfrm>
          </p:grpSpPr>
          <p:sp>
            <p:nvSpPr>
              <p:cNvPr id="157" name="Google Shape;157;p9"/>
              <p:cNvSpPr/>
              <p:nvPr/>
            </p:nvSpPr>
            <p:spPr>
              <a:xfrm>
                <a:off x="0" y="-195787"/>
                <a:ext cx="9143819" cy="2494252"/>
              </a:xfrm>
              <a:custGeom>
                <a:avLst/>
                <a:gdLst/>
                <a:ahLst/>
                <a:cxnLst/>
                <a:rect l="l" t="t" r="r" b="b"/>
                <a:pathLst>
                  <a:path w="150114" h="15445" extrusionOk="0">
                    <a:moveTo>
                      <a:pt x="150113" y="1"/>
                    </a:moveTo>
                    <a:cubicBezTo>
                      <a:pt x="138714" y="3961"/>
                      <a:pt x="124174" y="6907"/>
                      <a:pt x="103131" y="6907"/>
                    </a:cubicBezTo>
                    <a:cubicBezTo>
                      <a:pt x="92660" y="6907"/>
                      <a:pt x="80580" y="6178"/>
                      <a:pt x="66476" y="4481"/>
                    </a:cubicBezTo>
                    <a:cubicBezTo>
                      <a:pt x="63847" y="4166"/>
                      <a:pt x="61158" y="4039"/>
                      <a:pt x="58381" y="4039"/>
                    </a:cubicBezTo>
                    <a:cubicBezTo>
                      <a:pt x="48157" y="4039"/>
                      <a:pt x="36742" y="5767"/>
                      <a:pt x="22719" y="6214"/>
                    </a:cubicBezTo>
                    <a:cubicBezTo>
                      <a:pt x="21930" y="6239"/>
                      <a:pt x="21159" y="6251"/>
                      <a:pt x="20407" y="6251"/>
                    </a:cubicBezTo>
                    <a:cubicBezTo>
                      <a:pt x="10699" y="6251"/>
                      <a:pt x="4074" y="4227"/>
                      <a:pt x="1" y="2224"/>
                    </a:cubicBezTo>
                    <a:lnTo>
                      <a:pt x="1" y="10790"/>
                    </a:lnTo>
                    <a:cubicBezTo>
                      <a:pt x="2214" y="10850"/>
                      <a:pt x="4841" y="10887"/>
                      <a:pt x="7962" y="10887"/>
                    </a:cubicBezTo>
                    <a:cubicBezTo>
                      <a:pt x="8900" y="10887"/>
                      <a:pt x="9882" y="10884"/>
                      <a:pt x="10911" y="10877"/>
                    </a:cubicBezTo>
                    <a:cubicBezTo>
                      <a:pt x="27536" y="10750"/>
                      <a:pt x="40157" y="8254"/>
                      <a:pt x="52036" y="8254"/>
                    </a:cubicBezTo>
                    <a:cubicBezTo>
                      <a:pt x="54457" y="8254"/>
                      <a:pt x="56848" y="8358"/>
                      <a:pt x="59235" y="8606"/>
                    </a:cubicBezTo>
                    <a:cubicBezTo>
                      <a:pt x="71200" y="9851"/>
                      <a:pt x="68701" y="15445"/>
                      <a:pt x="87727" y="15445"/>
                    </a:cubicBezTo>
                    <a:cubicBezTo>
                      <a:pt x="91123" y="15445"/>
                      <a:pt x="95204" y="15266"/>
                      <a:pt x="100175" y="14854"/>
                    </a:cubicBezTo>
                    <a:cubicBezTo>
                      <a:pt x="116707" y="13476"/>
                      <a:pt x="130701" y="13134"/>
                      <a:pt x="140520" y="13134"/>
                    </a:cubicBezTo>
                    <a:cubicBezTo>
                      <a:pt x="144405" y="13134"/>
                      <a:pt x="147637" y="13187"/>
                      <a:pt x="150113" y="13251"/>
                    </a:cubicBezTo>
                    <a:lnTo>
                      <a:pt x="150113" y="8484"/>
                    </a:lnTo>
                    <a:cubicBezTo>
                      <a:pt x="149584" y="8480"/>
                      <a:pt x="148976" y="8477"/>
                      <a:pt x="148305" y="8477"/>
                    </a:cubicBezTo>
                    <a:cubicBezTo>
                      <a:pt x="143756" y="8477"/>
                      <a:pt x="136267" y="8617"/>
                      <a:pt x="130199" y="9426"/>
                    </a:cubicBezTo>
                    <a:cubicBezTo>
                      <a:pt x="120787" y="10677"/>
                      <a:pt x="118191" y="11884"/>
                      <a:pt x="102774" y="13265"/>
                    </a:cubicBezTo>
                    <a:cubicBezTo>
                      <a:pt x="101076" y="13417"/>
                      <a:pt x="99266" y="13484"/>
                      <a:pt x="97427" y="13484"/>
                    </a:cubicBezTo>
                    <a:cubicBezTo>
                      <a:pt x="83129" y="13484"/>
                      <a:pt x="67113" y="9408"/>
                      <a:pt x="88761" y="9408"/>
                    </a:cubicBezTo>
                    <a:cubicBezTo>
                      <a:pt x="89588" y="9408"/>
                      <a:pt x="90470" y="9414"/>
                      <a:pt x="91409" y="9426"/>
                    </a:cubicBezTo>
                    <a:cubicBezTo>
                      <a:pt x="93608" y="9455"/>
                      <a:pt x="95741" y="9469"/>
                      <a:pt x="97809" y="9469"/>
                    </a:cubicBezTo>
                    <a:cubicBezTo>
                      <a:pt x="124707" y="9469"/>
                      <a:pt x="140660" y="7123"/>
                      <a:pt x="150113" y="4269"/>
                    </a:cubicBezTo>
                    <a:lnTo>
                      <a:pt x="150113" y="1"/>
                    </a:lnTo>
                    <a:close/>
                  </a:path>
                </a:pathLst>
              </a:custGeom>
              <a:solidFill>
                <a:srgbClr val="B5B5B3">
                  <a:alpha val="12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9"/>
              <p:cNvSpPr/>
              <p:nvPr/>
            </p:nvSpPr>
            <p:spPr>
              <a:xfrm>
                <a:off x="2146275" y="6661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9"/>
              <p:cNvSpPr/>
              <p:nvPr/>
            </p:nvSpPr>
            <p:spPr>
              <a:xfrm>
                <a:off x="3759650" y="402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9"/>
              <p:cNvSpPr/>
              <p:nvPr/>
            </p:nvSpPr>
            <p:spPr>
              <a:xfrm>
                <a:off x="1724450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9"/>
              <p:cNvSpPr/>
              <p:nvPr/>
            </p:nvSpPr>
            <p:spPr>
              <a:xfrm>
                <a:off x="599450" y="12523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9"/>
              <p:cNvSpPr/>
              <p:nvPr/>
            </p:nvSpPr>
            <p:spPr>
              <a:xfrm>
                <a:off x="8814225" y="32801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9"/>
              <p:cNvSpPr/>
              <p:nvPr/>
            </p:nvSpPr>
            <p:spPr>
              <a:xfrm>
                <a:off x="6386900" y="4182488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9"/>
              <p:cNvSpPr/>
              <p:nvPr/>
            </p:nvSpPr>
            <p:spPr>
              <a:xfrm>
                <a:off x="488525" y="46035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9"/>
              <p:cNvSpPr/>
              <p:nvPr/>
            </p:nvSpPr>
            <p:spPr>
              <a:xfrm>
                <a:off x="8710725" y="9607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9"/>
              <p:cNvSpPr/>
              <p:nvPr/>
            </p:nvSpPr>
            <p:spPr>
              <a:xfrm>
                <a:off x="7951225" y="7252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9"/>
              <p:cNvSpPr/>
              <p:nvPr/>
            </p:nvSpPr>
            <p:spPr>
              <a:xfrm>
                <a:off x="1873200" y="260363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9"/>
              <p:cNvSpPr/>
              <p:nvPr/>
            </p:nvSpPr>
            <p:spPr>
              <a:xfrm>
                <a:off x="5148600" y="213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9"/>
              <p:cNvSpPr/>
              <p:nvPr/>
            </p:nvSpPr>
            <p:spPr>
              <a:xfrm>
                <a:off x="4085275" y="46626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9"/>
              <p:cNvSpPr/>
              <p:nvPr/>
            </p:nvSpPr>
            <p:spPr>
              <a:xfrm>
                <a:off x="8651625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9"/>
              <p:cNvSpPr/>
              <p:nvPr/>
            </p:nvSpPr>
            <p:spPr>
              <a:xfrm>
                <a:off x="1522250" y="111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9"/>
              <p:cNvSpPr/>
              <p:nvPr/>
            </p:nvSpPr>
            <p:spPr>
              <a:xfrm>
                <a:off x="8010075" y="31947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3" name="Google Shape;173;p9"/>
          <p:cNvSpPr txBox="1">
            <a:spLocks noGrp="1"/>
          </p:cNvSpPr>
          <p:nvPr>
            <p:ph type="title"/>
          </p:nvPr>
        </p:nvSpPr>
        <p:spPr>
          <a:xfrm>
            <a:off x="720000" y="217962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4" name="Google Shape;174;p9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3378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5" name="Google Shape;175;p9"/>
          <p:cNvSpPr txBox="1">
            <a:spLocks noGrp="1"/>
          </p:cNvSpPr>
          <p:nvPr>
            <p:ph type="subTitle" idx="1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10"/>
          <p:cNvGrpSpPr/>
          <p:nvPr/>
        </p:nvGrpSpPr>
        <p:grpSpPr>
          <a:xfrm flipH="1">
            <a:off x="-178250" y="-195787"/>
            <a:ext cx="9322254" cy="4917487"/>
            <a:chOff x="0" y="-195787"/>
            <a:chExt cx="9322254" cy="4917487"/>
          </a:xfrm>
        </p:grpSpPr>
        <p:sp>
          <p:nvSpPr>
            <p:cNvPr id="178" name="Google Shape;178;p10"/>
            <p:cNvSpPr/>
            <p:nvPr/>
          </p:nvSpPr>
          <p:spPr>
            <a:xfrm>
              <a:off x="0" y="2633572"/>
              <a:ext cx="9143819" cy="1841660"/>
            </a:xfrm>
            <a:custGeom>
              <a:avLst/>
              <a:gdLst/>
              <a:ahLst/>
              <a:cxnLst/>
              <a:rect l="l" t="t" r="r" b="b"/>
              <a:pathLst>
                <a:path w="150114" h="11404" extrusionOk="0">
                  <a:moveTo>
                    <a:pt x="74035" y="1"/>
                  </a:moveTo>
                  <a:cubicBezTo>
                    <a:pt x="68711" y="1"/>
                    <a:pt x="63555" y="129"/>
                    <a:pt x="58514" y="446"/>
                  </a:cubicBezTo>
                  <a:cubicBezTo>
                    <a:pt x="36595" y="1822"/>
                    <a:pt x="17237" y="2564"/>
                    <a:pt x="1" y="2790"/>
                  </a:cubicBezTo>
                  <a:lnTo>
                    <a:pt x="1" y="5425"/>
                  </a:lnTo>
                  <a:cubicBezTo>
                    <a:pt x="3513" y="5425"/>
                    <a:pt x="7125" y="5413"/>
                    <a:pt x="10829" y="5387"/>
                  </a:cubicBezTo>
                  <a:cubicBezTo>
                    <a:pt x="12631" y="5374"/>
                    <a:pt x="14324" y="5368"/>
                    <a:pt x="15911" y="5368"/>
                  </a:cubicBezTo>
                  <a:cubicBezTo>
                    <a:pt x="56950" y="5368"/>
                    <a:pt x="27173" y="9379"/>
                    <a:pt x="1" y="9441"/>
                  </a:cubicBezTo>
                  <a:lnTo>
                    <a:pt x="1" y="11048"/>
                  </a:lnTo>
                  <a:cubicBezTo>
                    <a:pt x="6892" y="11294"/>
                    <a:pt x="12788" y="11403"/>
                    <a:pt x="17879" y="11403"/>
                  </a:cubicBezTo>
                  <a:cubicBezTo>
                    <a:pt x="54258" y="11403"/>
                    <a:pt x="49486" y="5812"/>
                    <a:pt x="72367" y="4566"/>
                  </a:cubicBezTo>
                  <a:cubicBezTo>
                    <a:pt x="76933" y="4317"/>
                    <a:pt x="81504" y="4214"/>
                    <a:pt x="86134" y="4214"/>
                  </a:cubicBezTo>
                  <a:cubicBezTo>
                    <a:pt x="105223" y="4214"/>
                    <a:pt x="125313" y="5975"/>
                    <a:pt x="150113" y="6611"/>
                  </a:cubicBezTo>
                  <a:lnTo>
                    <a:pt x="150113" y="2191"/>
                  </a:lnTo>
                  <a:cubicBezTo>
                    <a:pt x="148999" y="2205"/>
                    <a:pt x="147861" y="2212"/>
                    <a:pt x="146701" y="2212"/>
                  </a:cubicBezTo>
                  <a:cubicBezTo>
                    <a:pt x="145240" y="2212"/>
                    <a:pt x="143742" y="2200"/>
                    <a:pt x="142207" y="2173"/>
                  </a:cubicBezTo>
                  <a:cubicBezTo>
                    <a:pt x="115403" y="1727"/>
                    <a:pt x="93581" y="1"/>
                    <a:pt x="74035" y="1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7435263" y="3895027"/>
              <a:ext cx="1886991" cy="556511"/>
            </a:xfrm>
            <a:custGeom>
              <a:avLst/>
              <a:gdLst/>
              <a:ahLst/>
              <a:cxnLst/>
              <a:rect l="l" t="t" r="r" b="b"/>
              <a:pathLst>
                <a:path w="46555" h="13730" extrusionOk="0">
                  <a:moveTo>
                    <a:pt x="32048" y="0"/>
                  </a:moveTo>
                  <a:cubicBezTo>
                    <a:pt x="31785" y="0"/>
                    <a:pt x="31523" y="6"/>
                    <a:pt x="31267" y="12"/>
                  </a:cubicBezTo>
                  <a:cubicBezTo>
                    <a:pt x="25349" y="167"/>
                    <a:pt x="19444" y="334"/>
                    <a:pt x="13526" y="489"/>
                  </a:cubicBezTo>
                  <a:cubicBezTo>
                    <a:pt x="10502" y="572"/>
                    <a:pt x="7335" y="679"/>
                    <a:pt x="4668" y="1893"/>
                  </a:cubicBezTo>
                  <a:cubicBezTo>
                    <a:pt x="2001" y="3108"/>
                    <a:pt x="1" y="5787"/>
                    <a:pt x="930" y="8216"/>
                  </a:cubicBezTo>
                  <a:cubicBezTo>
                    <a:pt x="1977" y="10942"/>
                    <a:pt x="5835" y="11978"/>
                    <a:pt x="9181" y="12466"/>
                  </a:cubicBezTo>
                  <a:cubicBezTo>
                    <a:pt x="14216" y="13201"/>
                    <a:pt x="19114" y="13361"/>
                    <a:pt x="24033" y="13361"/>
                  </a:cubicBezTo>
                  <a:cubicBezTo>
                    <a:pt x="27866" y="13361"/>
                    <a:pt x="31712" y="13264"/>
                    <a:pt x="35642" y="13264"/>
                  </a:cubicBezTo>
                  <a:cubicBezTo>
                    <a:pt x="35743" y="13264"/>
                    <a:pt x="35845" y="13264"/>
                    <a:pt x="35946" y="13264"/>
                  </a:cubicBezTo>
                  <a:cubicBezTo>
                    <a:pt x="37520" y="13264"/>
                    <a:pt x="39256" y="13730"/>
                    <a:pt x="40892" y="13730"/>
                  </a:cubicBezTo>
                  <a:cubicBezTo>
                    <a:pt x="41682" y="13730"/>
                    <a:pt x="42448" y="13621"/>
                    <a:pt x="43161" y="13300"/>
                  </a:cubicBezTo>
                  <a:cubicBezTo>
                    <a:pt x="46495" y="11799"/>
                    <a:pt x="46554" y="8073"/>
                    <a:pt x="43340" y="6454"/>
                  </a:cubicBezTo>
                  <a:cubicBezTo>
                    <a:pt x="42313" y="5937"/>
                    <a:pt x="41131" y="5711"/>
                    <a:pt x="39935" y="5711"/>
                  </a:cubicBezTo>
                  <a:cubicBezTo>
                    <a:pt x="39092" y="5711"/>
                    <a:pt x="38241" y="5823"/>
                    <a:pt x="37434" y="6025"/>
                  </a:cubicBezTo>
                  <a:cubicBezTo>
                    <a:pt x="36434" y="6275"/>
                    <a:pt x="35470" y="6668"/>
                    <a:pt x="34434" y="6823"/>
                  </a:cubicBezTo>
                  <a:cubicBezTo>
                    <a:pt x="34169" y="6862"/>
                    <a:pt x="33896" y="6884"/>
                    <a:pt x="33623" y="6884"/>
                  </a:cubicBezTo>
                  <a:cubicBezTo>
                    <a:pt x="32829" y="6884"/>
                    <a:pt x="32039" y="6700"/>
                    <a:pt x="31481" y="6239"/>
                  </a:cubicBezTo>
                  <a:cubicBezTo>
                    <a:pt x="30731" y="5620"/>
                    <a:pt x="30659" y="4418"/>
                    <a:pt x="31541" y="3929"/>
                  </a:cubicBezTo>
                  <a:cubicBezTo>
                    <a:pt x="31858" y="3752"/>
                    <a:pt x="32217" y="3697"/>
                    <a:pt x="32594" y="3697"/>
                  </a:cubicBezTo>
                  <a:cubicBezTo>
                    <a:pt x="33209" y="3697"/>
                    <a:pt x="33875" y="3842"/>
                    <a:pt x="34502" y="3842"/>
                  </a:cubicBezTo>
                  <a:cubicBezTo>
                    <a:pt x="34832" y="3842"/>
                    <a:pt x="35151" y="3802"/>
                    <a:pt x="35446" y="3679"/>
                  </a:cubicBezTo>
                  <a:cubicBezTo>
                    <a:pt x="36708" y="3156"/>
                    <a:pt x="36470" y="1417"/>
                    <a:pt x="35339" y="691"/>
                  </a:cubicBezTo>
                  <a:cubicBezTo>
                    <a:pt x="34424" y="107"/>
                    <a:pt x="33223" y="0"/>
                    <a:pt x="32048" y="0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" name="Google Shape;180;p10"/>
            <p:cNvGrpSpPr/>
            <p:nvPr/>
          </p:nvGrpSpPr>
          <p:grpSpPr>
            <a:xfrm>
              <a:off x="0" y="-195787"/>
              <a:ext cx="9143819" cy="4917487"/>
              <a:chOff x="0" y="-195787"/>
              <a:chExt cx="9143819" cy="4917487"/>
            </a:xfrm>
          </p:grpSpPr>
          <p:sp>
            <p:nvSpPr>
              <p:cNvPr id="181" name="Google Shape;181;p10"/>
              <p:cNvSpPr/>
              <p:nvPr/>
            </p:nvSpPr>
            <p:spPr>
              <a:xfrm>
                <a:off x="0" y="-195787"/>
                <a:ext cx="9143819" cy="2494252"/>
              </a:xfrm>
              <a:custGeom>
                <a:avLst/>
                <a:gdLst/>
                <a:ahLst/>
                <a:cxnLst/>
                <a:rect l="l" t="t" r="r" b="b"/>
                <a:pathLst>
                  <a:path w="150114" h="15445" extrusionOk="0">
                    <a:moveTo>
                      <a:pt x="150113" y="1"/>
                    </a:moveTo>
                    <a:cubicBezTo>
                      <a:pt x="138714" y="3961"/>
                      <a:pt x="124174" y="6907"/>
                      <a:pt x="103131" y="6907"/>
                    </a:cubicBezTo>
                    <a:cubicBezTo>
                      <a:pt x="92660" y="6907"/>
                      <a:pt x="80580" y="6178"/>
                      <a:pt x="66476" y="4481"/>
                    </a:cubicBezTo>
                    <a:cubicBezTo>
                      <a:pt x="63847" y="4166"/>
                      <a:pt x="61158" y="4039"/>
                      <a:pt x="58381" y="4039"/>
                    </a:cubicBezTo>
                    <a:cubicBezTo>
                      <a:pt x="48157" y="4039"/>
                      <a:pt x="36742" y="5767"/>
                      <a:pt x="22719" y="6214"/>
                    </a:cubicBezTo>
                    <a:cubicBezTo>
                      <a:pt x="21930" y="6239"/>
                      <a:pt x="21159" y="6251"/>
                      <a:pt x="20407" y="6251"/>
                    </a:cubicBezTo>
                    <a:cubicBezTo>
                      <a:pt x="10699" y="6251"/>
                      <a:pt x="4074" y="4227"/>
                      <a:pt x="1" y="2224"/>
                    </a:cubicBezTo>
                    <a:lnTo>
                      <a:pt x="1" y="10790"/>
                    </a:lnTo>
                    <a:cubicBezTo>
                      <a:pt x="2214" y="10850"/>
                      <a:pt x="4841" y="10887"/>
                      <a:pt x="7962" y="10887"/>
                    </a:cubicBezTo>
                    <a:cubicBezTo>
                      <a:pt x="8900" y="10887"/>
                      <a:pt x="9882" y="10884"/>
                      <a:pt x="10911" y="10877"/>
                    </a:cubicBezTo>
                    <a:cubicBezTo>
                      <a:pt x="27536" y="10750"/>
                      <a:pt x="40157" y="8254"/>
                      <a:pt x="52036" y="8254"/>
                    </a:cubicBezTo>
                    <a:cubicBezTo>
                      <a:pt x="54457" y="8254"/>
                      <a:pt x="56848" y="8358"/>
                      <a:pt x="59235" y="8606"/>
                    </a:cubicBezTo>
                    <a:cubicBezTo>
                      <a:pt x="71200" y="9851"/>
                      <a:pt x="68701" y="15445"/>
                      <a:pt x="87727" y="15445"/>
                    </a:cubicBezTo>
                    <a:cubicBezTo>
                      <a:pt x="91123" y="15445"/>
                      <a:pt x="95204" y="15266"/>
                      <a:pt x="100175" y="14854"/>
                    </a:cubicBezTo>
                    <a:cubicBezTo>
                      <a:pt x="116707" y="13476"/>
                      <a:pt x="130701" y="13134"/>
                      <a:pt x="140520" y="13134"/>
                    </a:cubicBezTo>
                    <a:cubicBezTo>
                      <a:pt x="144405" y="13134"/>
                      <a:pt x="147637" y="13187"/>
                      <a:pt x="150113" y="13251"/>
                    </a:cubicBezTo>
                    <a:lnTo>
                      <a:pt x="150113" y="8484"/>
                    </a:lnTo>
                    <a:cubicBezTo>
                      <a:pt x="149584" y="8480"/>
                      <a:pt x="148976" y="8477"/>
                      <a:pt x="148305" y="8477"/>
                    </a:cubicBezTo>
                    <a:cubicBezTo>
                      <a:pt x="143756" y="8477"/>
                      <a:pt x="136267" y="8617"/>
                      <a:pt x="130199" y="9426"/>
                    </a:cubicBezTo>
                    <a:cubicBezTo>
                      <a:pt x="120787" y="10677"/>
                      <a:pt x="118191" y="11884"/>
                      <a:pt x="102774" y="13265"/>
                    </a:cubicBezTo>
                    <a:cubicBezTo>
                      <a:pt x="101076" y="13417"/>
                      <a:pt x="99266" y="13484"/>
                      <a:pt x="97427" y="13484"/>
                    </a:cubicBezTo>
                    <a:cubicBezTo>
                      <a:pt x="83129" y="13484"/>
                      <a:pt x="67113" y="9408"/>
                      <a:pt x="88761" y="9408"/>
                    </a:cubicBezTo>
                    <a:cubicBezTo>
                      <a:pt x="89588" y="9408"/>
                      <a:pt x="90470" y="9414"/>
                      <a:pt x="91409" y="9426"/>
                    </a:cubicBezTo>
                    <a:cubicBezTo>
                      <a:pt x="93608" y="9455"/>
                      <a:pt x="95741" y="9469"/>
                      <a:pt x="97809" y="9469"/>
                    </a:cubicBezTo>
                    <a:cubicBezTo>
                      <a:pt x="124707" y="9469"/>
                      <a:pt x="140660" y="7123"/>
                      <a:pt x="150113" y="4269"/>
                    </a:cubicBezTo>
                    <a:lnTo>
                      <a:pt x="150113" y="1"/>
                    </a:lnTo>
                    <a:close/>
                  </a:path>
                </a:pathLst>
              </a:custGeom>
              <a:solidFill>
                <a:srgbClr val="B5B5B3">
                  <a:alpha val="12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0"/>
              <p:cNvSpPr/>
              <p:nvPr/>
            </p:nvSpPr>
            <p:spPr>
              <a:xfrm>
                <a:off x="2146275" y="6661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0"/>
              <p:cNvSpPr/>
              <p:nvPr/>
            </p:nvSpPr>
            <p:spPr>
              <a:xfrm>
                <a:off x="3759650" y="402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0"/>
              <p:cNvSpPr/>
              <p:nvPr/>
            </p:nvSpPr>
            <p:spPr>
              <a:xfrm>
                <a:off x="1724450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0"/>
              <p:cNvSpPr/>
              <p:nvPr/>
            </p:nvSpPr>
            <p:spPr>
              <a:xfrm>
                <a:off x="599450" y="12523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0"/>
              <p:cNvSpPr/>
              <p:nvPr/>
            </p:nvSpPr>
            <p:spPr>
              <a:xfrm>
                <a:off x="8814225" y="32801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0"/>
              <p:cNvSpPr/>
              <p:nvPr/>
            </p:nvSpPr>
            <p:spPr>
              <a:xfrm>
                <a:off x="6386900" y="4182488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0"/>
              <p:cNvSpPr/>
              <p:nvPr/>
            </p:nvSpPr>
            <p:spPr>
              <a:xfrm>
                <a:off x="488525" y="46035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0"/>
              <p:cNvSpPr/>
              <p:nvPr/>
            </p:nvSpPr>
            <p:spPr>
              <a:xfrm>
                <a:off x="8710725" y="9607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0"/>
              <p:cNvSpPr/>
              <p:nvPr/>
            </p:nvSpPr>
            <p:spPr>
              <a:xfrm>
                <a:off x="7951225" y="7252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0"/>
              <p:cNvSpPr/>
              <p:nvPr/>
            </p:nvSpPr>
            <p:spPr>
              <a:xfrm>
                <a:off x="1873200" y="260363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0"/>
              <p:cNvSpPr/>
              <p:nvPr/>
            </p:nvSpPr>
            <p:spPr>
              <a:xfrm>
                <a:off x="5148600" y="213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0"/>
              <p:cNvSpPr/>
              <p:nvPr/>
            </p:nvSpPr>
            <p:spPr>
              <a:xfrm>
                <a:off x="4085275" y="46626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0"/>
              <p:cNvSpPr/>
              <p:nvPr/>
            </p:nvSpPr>
            <p:spPr>
              <a:xfrm>
                <a:off x="8651625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0"/>
              <p:cNvSpPr/>
              <p:nvPr/>
            </p:nvSpPr>
            <p:spPr>
              <a:xfrm>
                <a:off x="1522250" y="111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0"/>
              <p:cNvSpPr/>
              <p:nvPr/>
            </p:nvSpPr>
            <p:spPr>
              <a:xfrm>
                <a:off x="8010075" y="31947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7" name="Google Shape;197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11"/>
          <p:cNvGrpSpPr/>
          <p:nvPr/>
        </p:nvGrpSpPr>
        <p:grpSpPr>
          <a:xfrm flipH="1">
            <a:off x="-178250" y="-195787"/>
            <a:ext cx="9322254" cy="4917487"/>
            <a:chOff x="0" y="-195787"/>
            <a:chExt cx="9322254" cy="4917487"/>
          </a:xfrm>
        </p:grpSpPr>
        <p:sp>
          <p:nvSpPr>
            <p:cNvPr id="200" name="Google Shape;200;p11"/>
            <p:cNvSpPr/>
            <p:nvPr/>
          </p:nvSpPr>
          <p:spPr>
            <a:xfrm>
              <a:off x="0" y="2633572"/>
              <a:ext cx="9143819" cy="1841660"/>
            </a:xfrm>
            <a:custGeom>
              <a:avLst/>
              <a:gdLst/>
              <a:ahLst/>
              <a:cxnLst/>
              <a:rect l="l" t="t" r="r" b="b"/>
              <a:pathLst>
                <a:path w="150114" h="11404" extrusionOk="0">
                  <a:moveTo>
                    <a:pt x="74035" y="1"/>
                  </a:moveTo>
                  <a:cubicBezTo>
                    <a:pt x="68711" y="1"/>
                    <a:pt x="63555" y="129"/>
                    <a:pt x="58514" y="446"/>
                  </a:cubicBezTo>
                  <a:cubicBezTo>
                    <a:pt x="36595" y="1822"/>
                    <a:pt x="17237" y="2564"/>
                    <a:pt x="1" y="2790"/>
                  </a:cubicBezTo>
                  <a:lnTo>
                    <a:pt x="1" y="5425"/>
                  </a:lnTo>
                  <a:cubicBezTo>
                    <a:pt x="3513" y="5425"/>
                    <a:pt x="7125" y="5413"/>
                    <a:pt x="10829" y="5387"/>
                  </a:cubicBezTo>
                  <a:cubicBezTo>
                    <a:pt x="12631" y="5374"/>
                    <a:pt x="14324" y="5368"/>
                    <a:pt x="15911" y="5368"/>
                  </a:cubicBezTo>
                  <a:cubicBezTo>
                    <a:pt x="56950" y="5368"/>
                    <a:pt x="27173" y="9379"/>
                    <a:pt x="1" y="9441"/>
                  </a:cubicBezTo>
                  <a:lnTo>
                    <a:pt x="1" y="11048"/>
                  </a:lnTo>
                  <a:cubicBezTo>
                    <a:pt x="6892" y="11294"/>
                    <a:pt x="12788" y="11403"/>
                    <a:pt x="17879" y="11403"/>
                  </a:cubicBezTo>
                  <a:cubicBezTo>
                    <a:pt x="54258" y="11403"/>
                    <a:pt x="49486" y="5812"/>
                    <a:pt x="72367" y="4566"/>
                  </a:cubicBezTo>
                  <a:cubicBezTo>
                    <a:pt x="76933" y="4317"/>
                    <a:pt x="81504" y="4214"/>
                    <a:pt x="86134" y="4214"/>
                  </a:cubicBezTo>
                  <a:cubicBezTo>
                    <a:pt x="105223" y="4214"/>
                    <a:pt x="125313" y="5975"/>
                    <a:pt x="150113" y="6611"/>
                  </a:cubicBezTo>
                  <a:lnTo>
                    <a:pt x="150113" y="2191"/>
                  </a:lnTo>
                  <a:cubicBezTo>
                    <a:pt x="148999" y="2205"/>
                    <a:pt x="147861" y="2212"/>
                    <a:pt x="146701" y="2212"/>
                  </a:cubicBezTo>
                  <a:cubicBezTo>
                    <a:pt x="145240" y="2212"/>
                    <a:pt x="143742" y="2200"/>
                    <a:pt x="142207" y="2173"/>
                  </a:cubicBezTo>
                  <a:cubicBezTo>
                    <a:pt x="115403" y="1727"/>
                    <a:pt x="93581" y="1"/>
                    <a:pt x="74035" y="1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7435263" y="3895027"/>
              <a:ext cx="1886991" cy="556511"/>
            </a:xfrm>
            <a:custGeom>
              <a:avLst/>
              <a:gdLst/>
              <a:ahLst/>
              <a:cxnLst/>
              <a:rect l="l" t="t" r="r" b="b"/>
              <a:pathLst>
                <a:path w="46555" h="13730" extrusionOk="0">
                  <a:moveTo>
                    <a:pt x="32048" y="0"/>
                  </a:moveTo>
                  <a:cubicBezTo>
                    <a:pt x="31785" y="0"/>
                    <a:pt x="31523" y="6"/>
                    <a:pt x="31267" y="12"/>
                  </a:cubicBezTo>
                  <a:cubicBezTo>
                    <a:pt x="25349" y="167"/>
                    <a:pt x="19444" y="334"/>
                    <a:pt x="13526" y="489"/>
                  </a:cubicBezTo>
                  <a:cubicBezTo>
                    <a:pt x="10502" y="572"/>
                    <a:pt x="7335" y="679"/>
                    <a:pt x="4668" y="1893"/>
                  </a:cubicBezTo>
                  <a:cubicBezTo>
                    <a:pt x="2001" y="3108"/>
                    <a:pt x="1" y="5787"/>
                    <a:pt x="930" y="8216"/>
                  </a:cubicBezTo>
                  <a:cubicBezTo>
                    <a:pt x="1977" y="10942"/>
                    <a:pt x="5835" y="11978"/>
                    <a:pt x="9181" y="12466"/>
                  </a:cubicBezTo>
                  <a:cubicBezTo>
                    <a:pt x="14216" y="13201"/>
                    <a:pt x="19114" y="13361"/>
                    <a:pt x="24033" y="13361"/>
                  </a:cubicBezTo>
                  <a:cubicBezTo>
                    <a:pt x="27866" y="13361"/>
                    <a:pt x="31712" y="13264"/>
                    <a:pt x="35642" y="13264"/>
                  </a:cubicBezTo>
                  <a:cubicBezTo>
                    <a:pt x="35743" y="13264"/>
                    <a:pt x="35845" y="13264"/>
                    <a:pt x="35946" y="13264"/>
                  </a:cubicBezTo>
                  <a:cubicBezTo>
                    <a:pt x="37520" y="13264"/>
                    <a:pt x="39256" y="13730"/>
                    <a:pt x="40892" y="13730"/>
                  </a:cubicBezTo>
                  <a:cubicBezTo>
                    <a:pt x="41682" y="13730"/>
                    <a:pt x="42448" y="13621"/>
                    <a:pt x="43161" y="13300"/>
                  </a:cubicBezTo>
                  <a:cubicBezTo>
                    <a:pt x="46495" y="11799"/>
                    <a:pt x="46554" y="8073"/>
                    <a:pt x="43340" y="6454"/>
                  </a:cubicBezTo>
                  <a:cubicBezTo>
                    <a:pt x="42313" y="5937"/>
                    <a:pt x="41131" y="5711"/>
                    <a:pt x="39935" y="5711"/>
                  </a:cubicBezTo>
                  <a:cubicBezTo>
                    <a:pt x="39092" y="5711"/>
                    <a:pt x="38241" y="5823"/>
                    <a:pt x="37434" y="6025"/>
                  </a:cubicBezTo>
                  <a:cubicBezTo>
                    <a:pt x="36434" y="6275"/>
                    <a:pt x="35470" y="6668"/>
                    <a:pt x="34434" y="6823"/>
                  </a:cubicBezTo>
                  <a:cubicBezTo>
                    <a:pt x="34169" y="6862"/>
                    <a:pt x="33896" y="6884"/>
                    <a:pt x="33623" y="6884"/>
                  </a:cubicBezTo>
                  <a:cubicBezTo>
                    <a:pt x="32829" y="6884"/>
                    <a:pt x="32039" y="6700"/>
                    <a:pt x="31481" y="6239"/>
                  </a:cubicBezTo>
                  <a:cubicBezTo>
                    <a:pt x="30731" y="5620"/>
                    <a:pt x="30659" y="4418"/>
                    <a:pt x="31541" y="3929"/>
                  </a:cubicBezTo>
                  <a:cubicBezTo>
                    <a:pt x="31858" y="3752"/>
                    <a:pt x="32217" y="3697"/>
                    <a:pt x="32594" y="3697"/>
                  </a:cubicBezTo>
                  <a:cubicBezTo>
                    <a:pt x="33209" y="3697"/>
                    <a:pt x="33875" y="3842"/>
                    <a:pt x="34502" y="3842"/>
                  </a:cubicBezTo>
                  <a:cubicBezTo>
                    <a:pt x="34832" y="3842"/>
                    <a:pt x="35151" y="3802"/>
                    <a:pt x="35446" y="3679"/>
                  </a:cubicBezTo>
                  <a:cubicBezTo>
                    <a:pt x="36708" y="3156"/>
                    <a:pt x="36470" y="1417"/>
                    <a:pt x="35339" y="691"/>
                  </a:cubicBezTo>
                  <a:cubicBezTo>
                    <a:pt x="34424" y="107"/>
                    <a:pt x="33223" y="0"/>
                    <a:pt x="32048" y="0"/>
                  </a:cubicBezTo>
                  <a:close/>
                </a:path>
              </a:pathLst>
            </a:custGeom>
            <a:solidFill>
              <a:srgbClr val="B5B5B3">
                <a:alpha val="12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" name="Google Shape;202;p11"/>
            <p:cNvGrpSpPr/>
            <p:nvPr/>
          </p:nvGrpSpPr>
          <p:grpSpPr>
            <a:xfrm>
              <a:off x="0" y="-195787"/>
              <a:ext cx="9143819" cy="4917487"/>
              <a:chOff x="0" y="-195787"/>
              <a:chExt cx="9143819" cy="4917487"/>
            </a:xfrm>
          </p:grpSpPr>
          <p:sp>
            <p:nvSpPr>
              <p:cNvPr id="203" name="Google Shape;203;p11"/>
              <p:cNvSpPr/>
              <p:nvPr/>
            </p:nvSpPr>
            <p:spPr>
              <a:xfrm>
                <a:off x="0" y="-195787"/>
                <a:ext cx="9143819" cy="2494252"/>
              </a:xfrm>
              <a:custGeom>
                <a:avLst/>
                <a:gdLst/>
                <a:ahLst/>
                <a:cxnLst/>
                <a:rect l="l" t="t" r="r" b="b"/>
                <a:pathLst>
                  <a:path w="150114" h="15445" extrusionOk="0">
                    <a:moveTo>
                      <a:pt x="150113" y="1"/>
                    </a:moveTo>
                    <a:cubicBezTo>
                      <a:pt x="138714" y="3961"/>
                      <a:pt x="124174" y="6907"/>
                      <a:pt x="103131" y="6907"/>
                    </a:cubicBezTo>
                    <a:cubicBezTo>
                      <a:pt x="92660" y="6907"/>
                      <a:pt x="80580" y="6178"/>
                      <a:pt x="66476" y="4481"/>
                    </a:cubicBezTo>
                    <a:cubicBezTo>
                      <a:pt x="63847" y="4166"/>
                      <a:pt x="61158" y="4039"/>
                      <a:pt x="58381" y="4039"/>
                    </a:cubicBezTo>
                    <a:cubicBezTo>
                      <a:pt x="48157" y="4039"/>
                      <a:pt x="36742" y="5767"/>
                      <a:pt x="22719" y="6214"/>
                    </a:cubicBezTo>
                    <a:cubicBezTo>
                      <a:pt x="21930" y="6239"/>
                      <a:pt x="21159" y="6251"/>
                      <a:pt x="20407" y="6251"/>
                    </a:cubicBezTo>
                    <a:cubicBezTo>
                      <a:pt x="10699" y="6251"/>
                      <a:pt x="4074" y="4227"/>
                      <a:pt x="1" y="2224"/>
                    </a:cubicBezTo>
                    <a:lnTo>
                      <a:pt x="1" y="10790"/>
                    </a:lnTo>
                    <a:cubicBezTo>
                      <a:pt x="2214" y="10850"/>
                      <a:pt x="4841" y="10887"/>
                      <a:pt x="7962" y="10887"/>
                    </a:cubicBezTo>
                    <a:cubicBezTo>
                      <a:pt x="8900" y="10887"/>
                      <a:pt x="9882" y="10884"/>
                      <a:pt x="10911" y="10877"/>
                    </a:cubicBezTo>
                    <a:cubicBezTo>
                      <a:pt x="27536" y="10750"/>
                      <a:pt x="40157" y="8254"/>
                      <a:pt x="52036" y="8254"/>
                    </a:cubicBezTo>
                    <a:cubicBezTo>
                      <a:pt x="54457" y="8254"/>
                      <a:pt x="56848" y="8358"/>
                      <a:pt x="59235" y="8606"/>
                    </a:cubicBezTo>
                    <a:cubicBezTo>
                      <a:pt x="71200" y="9851"/>
                      <a:pt x="68701" y="15445"/>
                      <a:pt x="87727" y="15445"/>
                    </a:cubicBezTo>
                    <a:cubicBezTo>
                      <a:pt x="91123" y="15445"/>
                      <a:pt x="95204" y="15266"/>
                      <a:pt x="100175" y="14854"/>
                    </a:cubicBezTo>
                    <a:cubicBezTo>
                      <a:pt x="116707" y="13476"/>
                      <a:pt x="130701" y="13134"/>
                      <a:pt x="140520" y="13134"/>
                    </a:cubicBezTo>
                    <a:cubicBezTo>
                      <a:pt x="144405" y="13134"/>
                      <a:pt x="147637" y="13187"/>
                      <a:pt x="150113" y="13251"/>
                    </a:cubicBezTo>
                    <a:lnTo>
                      <a:pt x="150113" y="8484"/>
                    </a:lnTo>
                    <a:cubicBezTo>
                      <a:pt x="149584" y="8480"/>
                      <a:pt x="148976" y="8477"/>
                      <a:pt x="148305" y="8477"/>
                    </a:cubicBezTo>
                    <a:cubicBezTo>
                      <a:pt x="143756" y="8477"/>
                      <a:pt x="136267" y="8617"/>
                      <a:pt x="130199" y="9426"/>
                    </a:cubicBezTo>
                    <a:cubicBezTo>
                      <a:pt x="120787" y="10677"/>
                      <a:pt x="118191" y="11884"/>
                      <a:pt x="102774" y="13265"/>
                    </a:cubicBezTo>
                    <a:cubicBezTo>
                      <a:pt x="101076" y="13417"/>
                      <a:pt x="99266" y="13484"/>
                      <a:pt x="97427" y="13484"/>
                    </a:cubicBezTo>
                    <a:cubicBezTo>
                      <a:pt x="83129" y="13484"/>
                      <a:pt x="67113" y="9408"/>
                      <a:pt x="88761" y="9408"/>
                    </a:cubicBezTo>
                    <a:cubicBezTo>
                      <a:pt x="89588" y="9408"/>
                      <a:pt x="90470" y="9414"/>
                      <a:pt x="91409" y="9426"/>
                    </a:cubicBezTo>
                    <a:cubicBezTo>
                      <a:pt x="93608" y="9455"/>
                      <a:pt x="95741" y="9469"/>
                      <a:pt x="97809" y="9469"/>
                    </a:cubicBezTo>
                    <a:cubicBezTo>
                      <a:pt x="124707" y="9469"/>
                      <a:pt x="140660" y="7123"/>
                      <a:pt x="150113" y="4269"/>
                    </a:cubicBezTo>
                    <a:lnTo>
                      <a:pt x="150113" y="1"/>
                    </a:lnTo>
                    <a:close/>
                  </a:path>
                </a:pathLst>
              </a:custGeom>
              <a:solidFill>
                <a:srgbClr val="B5B5B3">
                  <a:alpha val="122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1"/>
              <p:cNvSpPr/>
              <p:nvPr/>
            </p:nvSpPr>
            <p:spPr>
              <a:xfrm>
                <a:off x="2146275" y="6661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>
                <a:off x="3759650" y="402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>
                <a:off x="1724450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>
                <a:off x="599450" y="12523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1"/>
              <p:cNvSpPr/>
              <p:nvPr/>
            </p:nvSpPr>
            <p:spPr>
              <a:xfrm>
                <a:off x="8814225" y="32801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1"/>
              <p:cNvSpPr/>
              <p:nvPr/>
            </p:nvSpPr>
            <p:spPr>
              <a:xfrm>
                <a:off x="6386900" y="4182488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>
                <a:off x="488525" y="46035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>
                <a:off x="8710725" y="9607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>
                <a:off x="7951225" y="7252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>
                <a:off x="1873200" y="260363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1"/>
              <p:cNvSpPr/>
              <p:nvPr/>
            </p:nvSpPr>
            <p:spPr>
              <a:xfrm>
                <a:off x="5148600" y="213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1"/>
              <p:cNvSpPr/>
              <p:nvPr/>
            </p:nvSpPr>
            <p:spPr>
              <a:xfrm>
                <a:off x="4085275" y="466260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>
                <a:off x="8651625" y="2057450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>
                <a:off x="1522250" y="111632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>
                <a:off x="8010075" y="319475"/>
                <a:ext cx="59100" cy="59100"/>
              </a:xfrm>
              <a:prstGeom prst="ellipse">
                <a:avLst/>
              </a:prstGeom>
              <a:gradFill>
                <a:gsLst>
                  <a:gs pos="0">
                    <a:srgbClr val="FFFFFF"/>
                  </a:gs>
                  <a:gs pos="79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9" name="Google Shape;219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20" name="Google Shape;220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  <p:sldLayoutId id="2147483663" r:id="rId12"/>
    <p:sldLayoutId id="2147483664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2"/>
          <p:cNvSpPr/>
          <p:nvPr/>
        </p:nvSpPr>
        <p:spPr>
          <a:xfrm>
            <a:off x="3483350" y="104850"/>
            <a:ext cx="276300" cy="276300"/>
          </a:xfrm>
          <a:prstGeom prst="star4">
            <a:avLst>
              <a:gd name="adj" fmla="val 20983"/>
            </a:avLst>
          </a:prstGeom>
          <a:gradFill>
            <a:gsLst>
              <a:gs pos="0">
                <a:srgbClr val="FFFFFF"/>
              </a:gs>
              <a:gs pos="7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2"/>
          <p:cNvSpPr/>
          <p:nvPr/>
        </p:nvSpPr>
        <p:spPr>
          <a:xfrm>
            <a:off x="4874575" y="4175250"/>
            <a:ext cx="276300" cy="276300"/>
          </a:xfrm>
          <a:prstGeom prst="star4">
            <a:avLst>
              <a:gd name="adj" fmla="val 12500"/>
            </a:avLst>
          </a:prstGeom>
          <a:gradFill>
            <a:gsLst>
              <a:gs pos="0">
                <a:srgbClr val="FFFFFF"/>
              </a:gs>
              <a:gs pos="7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2"/>
          <p:cNvSpPr/>
          <p:nvPr/>
        </p:nvSpPr>
        <p:spPr>
          <a:xfrm>
            <a:off x="8493525" y="319475"/>
            <a:ext cx="276300" cy="276300"/>
          </a:xfrm>
          <a:prstGeom prst="star4">
            <a:avLst>
              <a:gd name="adj" fmla="val 20983"/>
            </a:avLst>
          </a:prstGeom>
          <a:gradFill>
            <a:gsLst>
              <a:gs pos="0">
                <a:srgbClr val="FFFFFF"/>
              </a:gs>
              <a:gs pos="7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2"/>
          <p:cNvSpPr/>
          <p:nvPr/>
        </p:nvSpPr>
        <p:spPr>
          <a:xfrm>
            <a:off x="7901475" y="4465350"/>
            <a:ext cx="276300" cy="276300"/>
          </a:xfrm>
          <a:prstGeom prst="star4">
            <a:avLst>
              <a:gd name="adj" fmla="val 12500"/>
            </a:avLst>
          </a:prstGeom>
          <a:gradFill>
            <a:gsLst>
              <a:gs pos="0">
                <a:srgbClr val="FFFFFF"/>
              </a:gs>
              <a:gs pos="7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2"/>
          <p:cNvSpPr/>
          <p:nvPr/>
        </p:nvSpPr>
        <p:spPr>
          <a:xfrm>
            <a:off x="323150" y="2058650"/>
            <a:ext cx="276300" cy="276300"/>
          </a:xfrm>
          <a:prstGeom prst="star4">
            <a:avLst>
              <a:gd name="adj" fmla="val 20983"/>
            </a:avLst>
          </a:prstGeom>
          <a:gradFill>
            <a:gsLst>
              <a:gs pos="0">
                <a:srgbClr val="FFFFFF"/>
              </a:gs>
              <a:gs pos="7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2"/>
          <p:cNvSpPr txBox="1">
            <a:spLocks noGrp="1"/>
          </p:cNvSpPr>
          <p:nvPr>
            <p:ph type="ctrTitle"/>
          </p:nvPr>
        </p:nvSpPr>
        <p:spPr>
          <a:xfrm>
            <a:off x="870265" y="1469445"/>
            <a:ext cx="7704000" cy="10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SMART MONITORING</a:t>
            </a:r>
            <a:endParaRPr dirty="0"/>
          </a:p>
        </p:txBody>
      </p:sp>
      <p:sp>
        <p:nvSpPr>
          <p:cNvPr id="387" name="Google Shape;387;p22"/>
          <p:cNvSpPr txBox="1">
            <a:spLocks noGrp="1"/>
          </p:cNvSpPr>
          <p:nvPr>
            <p:ph type="subTitle" idx="1"/>
          </p:nvPr>
        </p:nvSpPr>
        <p:spPr>
          <a:xfrm>
            <a:off x="2148900" y="3220425"/>
            <a:ext cx="6275100" cy="4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4TKRA Manajemen  Proyek</a:t>
            </a:r>
            <a:endParaRPr dirty="0"/>
          </a:p>
        </p:txBody>
      </p:sp>
      <p:sp>
        <p:nvSpPr>
          <p:cNvPr id="388" name="Google Shape;388;p22"/>
          <p:cNvSpPr/>
          <p:nvPr/>
        </p:nvSpPr>
        <p:spPr>
          <a:xfrm>
            <a:off x="2148758" y="2478749"/>
            <a:ext cx="6275242" cy="55650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 dirty="0"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Bungee"/>
              </a:rPr>
              <a:t>DIGITAL HEALTH CARE</a:t>
            </a:r>
            <a:endParaRPr b="0" i="0" dirty="0"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Bungee"/>
            </a:endParaRPr>
          </a:p>
        </p:txBody>
      </p:sp>
      <p:sp>
        <p:nvSpPr>
          <p:cNvPr id="389" name="Google Shape;389;p22"/>
          <p:cNvSpPr/>
          <p:nvPr/>
        </p:nvSpPr>
        <p:spPr>
          <a:xfrm flipH="1">
            <a:off x="6" y="4790876"/>
            <a:ext cx="9550769" cy="556488"/>
          </a:xfrm>
          <a:custGeom>
            <a:avLst/>
            <a:gdLst/>
            <a:ahLst/>
            <a:cxnLst/>
            <a:rect l="l" t="t" r="r" b="b"/>
            <a:pathLst>
              <a:path w="285204" h="24569" extrusionOk="0">
                <a:moveTo>
                  <a:pt x="25076" y="1"/>
                </a:moveTo>
                <a:cubicBezTo>
                  <a:pt x="23338" y="1"/>
                  <a:pt x="21608" y="198"/>
                  <a:pt x="19868" y="209"/>
                </a:cubicBezTo>
                <a:cubicBezTo>
                  <a:pt x="19172" y="209"/>
                  <a:pt x="18476" y="179"/>
                  <a:pt x="17785" y="179"/>
                </a:cubicBezTo>
                <a:cubicBezTo>
                  <a:pt x="17508" y="179"/>
                  <a:pt x="17232" y="184"/>
                  <a:pt x="16957" y="197"/>
                </a:cubicBezTo>
                <a:cubicBezTo>
                  <a:pt x="14569" y="304"/>
                  <a:pt x="12548" y="958"/>
                  <a:pt x="10493" y="1492"/>
                </a:cubicBezTo>
                <a:cubicBezTo>
                  <a:pt x="8449" y="2015"/>
                  <a:pt x="6369" y="2419"/>
                  <a:pt x="4278" y="2716"/>
                </a:cubicBezTo>
                <a:cubicBezTo>
                  <a:pt x="4040" y="2752"/>
                  <a:pt x="3803" y="2776"/>
                  <a:pt x="3565" y="2776"/>
                </a:cubicBezTo>
                <a:cubicBezTo>
                  <a:pt x="3292" y="2764"/>
                  <a:pt x="3030" y="2740"/>
                  <a:pt x="2757" y="2692"/>
                </a:cubicBezTo>
                <a:cubicBezTo>
                  <a:pt x="2389" y="2650"/>
                  <a:pt x="2020" y="2628"/>
                  <a:pt x="1650" y="2628"/>
                </a:cubicBezTo>
                <a:cubicBezTo>
                  <a:pt x="1099" y="2628"/>
                  <a:pt x="547" y="2676"/>
                  <a:pt x="0" y="2776"/>
                </a:cubicBezTo>
                <a:lnTo>
                  <a:pt x="0" y="24568"/>
                </a:lnTo>
                <a:lnTo>
                  <a:pt x="285144" y="24568"/>
                </a:lnTo>
                <a:lnTo>
                  <a:pt x="285203" y="4606"/>
                </a:lnTo>
                <a:lnTo>
                  <a:pt x="285203" y="4606"/>
                </a:lnTo>
                <a:cubicBezTo>
                  <a:pt x="285144" y="4612"/>
                  <a:pt x="285085" y="4615"/>
                  <a:pt x="285025" y="4615"/>
                </a:cubicBezTo>
                <a:cubicBezTo>
                  <a:pt x="284303" y="4615"/>
                  <a:pt x="283546" y="4189"/>
                  <a:pt x="282807" y="4189"/>
                </a:cubicBezTo>
                <a:cubicBezTo>
                  <a:pt x="282798" y="4189"/>
                  <a:pt x="282789" y="4190"/>
                  <a:pt x="282779" y="4190"/>
                </a:cubicBezTo>
                <a:cubicBezTo>
                  <a:pt x="282530" y="4190"/>
                  <a:pt x="282292" y="4237"/>
                  <a:pt x="282043" y="4249"/>
                </a:cubicBezTo>
                <a:cubicBezTo>
                  <a:pt x="282018" y="4250"/>
                  <a:pt x="281994" y="4250"/>
                  <a:pt x="281969" y="4250"/>
                </a:cubicBezTo>
                <a:cubicBezTo>
                  <a:pt x="281222" y="4250"/>
                  <a:pt x="280507" y="3958"/>
                  <a:pt x="279804" y="3958"/>
                </a:cubicBezTo>
                <a:cubicBezTo>
                  <a:pt x="279682" y="3958"/>
                  <a:pt x="279561" y="3967"/>
                  <a:pt x="279440" y="3988"/>
                </a:cubicBezTo>
                <a:cubicBezTo>
                  <a:pt x="279286" y="4023"/>
                  <a:pt x="279143" y="4059"/>
                  <a:pt x="278977" y="4083"/>
                </a:cubicBezTo>
                <a:cubicBezTo>
                  <a:pt x="278904" y="4093"/>
                  <a:pt x="278832" y="4097"/>
                  <a:pt x="278760" y="4097"/>
                </a:cubicBezTo>
                <a:cubicBezTo>
                  <a:pt x="278393" y="4097"/>
                  <a:pt x="278029" y="3986"/>
                  <a:pt x="277681" y="3916"/>
                </a:cubicBezTo>
                <a:cubicBezTo>
                  <a:pt x="277064" y="3798"/>
                  <a:pt x="276435" y="3738"/>
                  <a:pt x="275808" y="3738"/>
                </a:cubicBezTo>
                <a:cubicBezTo>
                  <a:pt x="275301" y="3738"/>
                  <a:pt x="274794" y="3777"/>
                  <a:pt x="274295" y="3857"/>
                </a:cubicBezTo>
                <a:cubicBezTo>
                  <a:pt x="264384" y="5437"/>
                  <a:pt x="254260" y="6756"/>
                  <a:pt x="243969" y="7802"/>
                </a:cubicBezTo>
                <a:cubicBezTo>
                  <a:pt x="242649" y="7933"/>
                  <a:pt x="241299" y="8057"/>
                  <a:pt x="239954" y="8057"/>
                </a:cubicBezTo>
                <a:cubicBezTo>
                  <a:pt x="239593" y="8057"/>
                  <a:pt x="239232" y="8048"/>
                  <a:pt x="238872" y="8028"/>
                </a:cubicBezTo>
                <a:cubicBezTo>
                  <a:pt x="237826" y="7968"/>
                  <a:pt x="236840" y="7814"/>
                  <a:pt x="235806" y="7754"/>
                </a:cubicBezTo>
                <a:cubicBezTo>
                  <a:pt x="235681" y="7747"/>
                  <a:pt x="235556" y="7744"/>
                  <a:pt x="235430" y="7744"/>
                </a:cubicBezTo>
                <a:cubicBezTo>
                  <a:pt x="234514" y="7744"/>
                  <a:pt x="233579" y="7923"/>
                  <a:pt x="232764" y="8111"/>
                </a:cubicBezTo>
                <a:cubicBezTo>
                  <a:pt x="230661" y="8598"/>
                  <a:pt x="228498" y="9038"/>
                  <a:pt x="226299" y="9442"/>
                </a:cubicBezTo>
                <a:cubicBezTo>
                  <a:pt x="224767" y="9727"/>
                  <a:pt x="223162" y="10000"/>
                  <a:pt x="221487" y="10012"/>
                </a:cubicBezTo>
                <a:cubicBezTo>
                  <a:pt x="221395" y="10013"/>
                  <a:pt x="221303" y="10014"/>
                  <a:pt x="221211" y="10014"/>
                </a:cubicBezTo>
                <a:cubicBezTo>
                  <a:pt x="220723" y="10014"/>
                  <a:pt x="220232" y="10000"/>
                  <a:pt x="219744" y="10000"/>
                </a:cubicBezTo>
                <a:cubicBezTo>
                  <a:pt x="219372" y="10000"/>
                  <a:pt x="219002" y="10008"/>
                  <a:pt x="218635" y="10036"/>
                </a:cubicBezTo>
                <a:cubicBezTo>
                  <a:pt x="217993" y="10083"/>
                  <a:pt x="217387" y="10190"/>
                  <a:pt x="216757" y="10250"/>
                </a:cubicBezTo>
                <a:cubicBezTo>
                  <a:pt x="216201" y="10309"/>
                  <a:pt x="215638" y="10331"/>
                  <a:pt x="215071" y="10331"/>
                </a:cubicBezTo>
                <a:cubicBezTo>
                  <a:pt x="213432" y="10331"/>
                  <a:pt x="211758" y="10148"/>
                  <a:pt x="210111" y="10148"/>
                </a:cubicBezTo>
                <a:cubicBezTo>
                  <a:pt x="209686" y="10148"/>
                  <a:pt x="209263" y="10160"/>
                  <a:pt x="208843" y="10190"/>
                </a:cubicBezTo>
                <a:cubicBezTo>
                  <a:pt x="207751" y="10267"/>
                  <a:pt x="206651" y="10467"/>
                  <a:pt x="205562" y="10467"/>
                </a:cubicBezTo>
                <a:cubicBezTo>
                  <a:pt x="205301" y="10467"/>
                  <a:pt x="205040" y="10456"/>
                  <a:pt x="204779" y="10428"/>
                </a:cubicBezTo>
                <a:cubicBezTo>
                  <a:pt x="204161" y="10369"/>
                  <a:pt x="203591" y="10214"/>
                  <a:pt x="202949" y="10202"/>
                </a:cubicBezTo>
                <a:cubicBezTo>
                  <a:pt x="202534" y="10202"/>
                  <a:pt x="202129" y="10226"/>
                  <a:pt x="201725" y="10285"/>
                </a:cubicBezTo>
                <a:cubicBezTo>
                  <a:pt x="199756" y="10492"/>
                  <a:pt x="197780" y="10597"/>
                  <a:pt x="195805" y="10597"/>
                </a:cubicBezTo>
                <a:cubicBezTo>
                  <a:pt x="194037" y="10597"/>
                  <a:pt x="192270" y="10513"/>
                  <a:pt x="190508" y="10345"/>
                </a:cubicBezTo>
                <a:cubicBezTo>
                  <a:pt x="187549" y="10060"/>
                  <a:pt x="184483" y="10131"/>
                  <a:pt x="181572" y="9774"/>
                </a:cubicBezTo>
                <a:cubicBezTo>
                  <a:pt x="179338" y="9489"/>
                  <a:pt x="177294" y="9002"/>
                  <a:pt x="175119" y="8669"/>
                </a:cubicBezTo>
                <a:cubicBezTo>
                  <a:pt x="173830" y="8473"/>
                  <a:pt x="172441" y="8335"/>
                  <a:pt x="171082" y="8335"/>
                </a:cubicBezTo>
                <a:cubicBezTo>
                  <a:pt x="170137" y="8335"/>
                  <a:pt x="169207" y="8402"/>
                  <a:pt x="168334" y="8562"/>
                </a:cubicBezTo>
                <a:cubicBezTo>
                  <a:pt x="167880" y="8649"/>
                  <a:pt x="167403" y="8760"/>
                  <a:pt x="166927" y="8760"/>
                </a:cubicBezTo>
                <a:cubicBezTo>
                  <a:pt x="166818" y="8760"/>
                  <a:pt x="166708" y="8754"/>
                  <a:pt x="166599" y="8741"/>
                </a:cubicBezTo>
                <a:cubicBezTo>
                  <a:pt x="166267" y="8693"/>
                  <a:pt x="165993" y="8586"/>
                  <a:pt x="165661" y="8539"/>
                </a:cubicBezTo>
                <a:cubicBezTo>
                  <a:pt x="165466" y="8509"/>
                  <a:pt x="165264" y="8502"/>
                  <a:pt x="165060" y="8502"/>
                </a:cubicBezTo>
                <a:cubicBezTo>
                  <a:pt x="164875" y="8502"/>
                  <a:pt x="164687" y="8508"/>
                  <a:pt x="164502" y="8508"/>
                </a:cubicBezTo>
                <a:cubicBezTo>
                  <a:pt x="164318" y="8508"/>
                  <a:pt x="164137" y="8502"/>
                  <a:pt x="163961" y="8479"/>
                </a:cubicBezTo>
                <a:cubicBezTo>
                  <a:pt x="163415" y="8420"/>
                  <a:pt x="163034" y="8230"/>
                  <a:pt x="162559" y="8111"/>
                </a:cubicBezTo>
                <a:cubicBezTo>
                  <a:pt x="161977" y="7970"/>
                  <a:pt x="161319" y="7946"/>
                  <a:pt x="160643" y="7946"/>
                </a:cubicBezTo>
                <a:cubicBezTo>
                  <a:pt x="160292" y="7946"/>
                  <a:pt x="159936" y="7952"/>
                  <a:pt x="159584" y="7952"/>
                </a:cubicBezTo>
                <a:cubicBezTo>
                  <a:pt x="159297" y="7952"/>
                  <a:pt x="159012" y="7948"/>
                  <a:pt x="158733" y="7933"/>
                </a:cubicBezTo>
                <a:cubicBezTo>
                  <a:pt x="157212" y="7850"/>
                  <a:pt x="155905" y="7410"/>
                  <a:pt x="154455" y="7208"/>
                </a:cubicBezTo>
                <a:cubicBezTo>
                  <a:pt x="153867" y="7126"/>
                  <a:pt x="153249" y="7096"/>
                  <a:pt x="152614" y="7096"/>
                </a:cubicBezTo>
                <a:cubicBezTo>
                  <a:pt x="150733" y="7096"/>
                  <a:pt x="148699" y="7363"/>
                  <a:pt x="146837" y="7363"/>
                </a:cubicBezTo>
                <a:cubicBezTo>
                  <a:pt x="146036" y="7363"/>
                  <a:pt x="145268" y="7314"/>
                  <a:pt x="144556" y="7172"/>
                </a:cubicBezTo>
                <a:cubicBezTo>
                  <a:pt x="142299" y="6709"/>
                  <a:pt x="139993" y="6293"/>
                  <a:pt x="137664" y="5913"/>
                </a:cubicBezTo>
                <a:cubicBezTo>
                  <a:pt x="136838" y="5773"/>
                  <a:pt x="135960" y="5641"/>
                  <a:pt x="135089" y="5641"/>
                </a:cubicBezTo>
                <a:cubicBezTo>
                  <a:pt x="134845" y="5641"/>
                  <a:pt x="134602" y="5652"/>
                  <a:pt x="134361" y="5675"/>
                </a:cubicBezTo>
                <a:cubicBezTo>
                  <a:pt x="133779" y="5723"/>
                  <a:pt x="133232" y="5841"/>
                  <a:pt x="132638" y="5865"/>
                </a:cubicBezTo>
                <a:cubicBezTo>
                  <a:pt x="132577" y="5867"/>
                  <a:pt x="132518" y="5868"/>
                  <a:pt x="132458" y="5868"/>
                </a:cubicBezTo>
                <a:cubicBezTo>
                  <a:pt x="131449" y="5868"/>
                  <a:pt x="130537" y="5595"/>
                  <a:pt x="129572" y="5449"/>
                </a:cubicBezTo>
                <a:cubicBezTo>
                  <a:pt x="128734" y="5351"/>
                  <a:pt x="127897" y="5293"/>
                  <a:pt x="127050" y="5293"/>
                </a:cubicBezTo>
                <a:cubicBezTo>
                  <a:pt x="126972" y="5293"/>
                  <a:pt x="126894" y="5294"/>
                  <a:pt x="126815" y="5295"/>
                </a:cubicBezTo>
                <a:cubicBezTo>
                  <a:pt x="126067" y="5295"/>
                  <a:pt x="125306" y="5259"/>
                  <a:pt x="124557" y="5188"/>
                </a:cubicBezTo>
                <a:cubicBezTo>
                  <a:pt x="123382" y="5046"/>
                  <a:pt x="122198" y="4971"/>
                  <a:pt x="121013" y="4971"/>
                </a:cubicBezTo>
                <a:cubicBezTo>
                  <a:pt x="120713" y="4971"/>
                  <a:pt x="120413" y="4976"/>
                  <a:pt x="120113" y="4986"/>
                </a:cubicBezTo>
                <a:cubicBezTo>
                  <a:pt x="119251" y="5013"/>
                  <a:pt x="118389" y="5076"/>
                  <a:pt x="117528" y="5076"/>
                </a:cubicBezTo>
                <a:cubicBezTo>
                  <a:pt x="117272" y="5076"/>
                  <a:pt x="117017" y="5071"/>
                  <a:pt x="116762" y="5057"/>
                </a:cubicBezTo>
                <a:cubicBezTo>
                  <a:pt x="114504" y="4926"/>
                  <a:pt x="112781" y="4154"/>
                  <a:pt x="110797" y="3667"/>
                </a:cubicBezTo>
                <a:cubicBezTo>
                  <a:pt x="108670" y="3144"/>
                  <a:pt x="106186" y="2942"/>
                  <a:pt x="103750" y="2894"/>
                </a:cubicBezTo>
                <a:cubicBezTo>
                  <a:pt x="103374" y="2888"/>
                  <a:pt x="102997" y="2884"/>
                  <a:pt x="102621" y="2884"/>
                </a:cubicBezTo>
                <a:cubicBezTo>
                  <a:pt x="100990" y="2884"/>
                  <a:pt x="99364" y="2947"/>
                  <a:pt x="97761" y="3073"/>
                </a:cubicBezTo>
                <a:cubicBezTo>
                  <a:pt x="97167" y="3120"/>
                  <a:pt x="96573" y="3168"/>
                  <a:pt x="95979" y="3168"/>
                </a:cubicBezTo>
                <a:cubicBezTo>
                  <a:pt x="95195" y="3168"/>
                  <a:pt x="94434" y="3061"/>
                  <a:pt x="93662" y="3001"/>
                </a:cubicBezTo>
                <a:cubicBezTo>
                  <a:pt x="92343" y="2883"/>
                  <a:pt x="90988" y="2883"/>
                  <a:pt x="89657" y="2883"/>
                </a:cubicBezTo>
                <a:lnTo>
                  <a:pt x="63812" y="2835"/>
                </a:lnTo>
                <a:cubicBezTo>
                  <a:pt x="63139" y="2835"/>
                  <a:pt x="62281" y="2951"/>
                  <a:pt x="61534" y="2951"/>
                </a:cubicBezTo>
                <a:cubicBezTo>
                  <a:pt x="61264" y="2951"/>
                  <a:pt x="61008" y="2935"/>
                  <a:pt x="60781" y="2894"/>
                </a:cubicBezTo>
                <a:lnTo>
                  <a:pt x="54626" y="1837"/>
                </a:lnTo>
                <a:cubicBezTo>
                  <a:pt x="54145" y="1750"/>
                  <a:pt x="53612" y="1669"/>
                  <a:pt x="53110" y="1669"/>
                </a:cubicBezTo>
                <a:cubicBezTo>
                  <a:pt x="52855" y="1669"/>
                  <a:pt x="52608" y="1690"/>
                  <a:pt x="52380" y="1742"/>
                </a:cubicBezTo>
                <a:cubicBezTo>
                  <a:pt x="52107" y="1813"/>
                  <a:pt x="51893" y="1908"/>
                  <a:pt x="51632" y="1968"/>
                </a:cubicBezTo>
                <a:cubicBezTo>
                  <a:pt x="51350" y="2012"/>
                  <a:pt x="51068" y="2036"/>
                  <a:pt x="50785" y="2036"/>
                </a:cubicBezTo>
                <a:cubicBezTo>
                  <a:pt x="50687" y="2036"/>
                  <a:pt x="50589" y="2033"/>
                  <a:pt x="50491" y="2027"/>
                </a:cubicBezTo>
                <a:cubicBezTo>
                  <a:pt x="47758" y="1968"/>
                  <a:pt x="45036" y="1813"/>
                  <a:pt x="42363" y="1564"/>
                </a:cubicBezTo>
                <a:cubicBezTo>
                  <a:pt x="41069" y="1451"/>
                  <a:pt x="39543" y="1245"/>
                  <a:pt x="38150" y="1245"/>
                </a:cubicBezTo>
                <a:cubicBezTo>
                  <a:pt x="37624" y="1245"/>
                  <a:pt x="37116" y="1275"/>
                  <a:pt x="36647" y="1350"/>
                </a:cubicBezTo>
                <a:cubicBezTo>
                  <a:pt x="35827" y="910"/>
                  <a:pt x="34259" y="1053"/>
                  <a:pt x="32975" y="946"/>
                </a:cubicBezTo>
                <a:cubicBezTo>
                  <a:pt x="32441" y="910"/>
                  <a:pt x="31941" y="827"/>
                  <a:pt x="31430" y="756"/>
                </a:cubicBezTo>
                <a:cubicBezTo>
                  <a:pt x="29529" y="423"/>
                  <a:pt x="27628" y="66"/>
                  <a:pt x="25596" y="7"/>
                </a:cubicBezTo>
                <a:cubicBezTo>
                  <a:pt x="25422" y="3"/>
                  <a:pt x="25249" y="1"/>
                  <a:pt x="2507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22"/>
          <p:cNvGrpSpPr/>
          <p:nvPr/>
        </p:nvGrpSpPr>
        <p:grpSpPr>
          <a:xfrm>
            <a:off x="300126" y="1737604"/>
            <a:ext cx="1624766" cy="3371041"/>
            <a:chOff x="6139" y="2348968"/>
            <a:chExt cx="1346900" cy="2794529"/>
          </a:xfrm>
        </p:grpSpPr>
        <p:sp>
          <p:nvSpPr>
            <p:cNvPr id="391" name="Google Shape;391;p22"/>
            <p:cNvSpPr/>
            <p:nvPr/>
          </p:nvSpPr>
          <p:spPr>
            <a:xfrm>
              <a:off x="107575" y="3448825"/>
              <a:ext cx="191150" cy="209406"/>
            </a:xfrm>
            <a:custGeom>
              <a:avLst/>
              <a:gdLst/>
              <a:ahLst/>
              <a:cxnLst/>
              <a:rect l="l" t="t" r="r" b="b"/>
              <a:pathLst>
                <a:path w="3539" h="3877" extrusionOk="0">
                  <a:moveTo>
                    <a:pt x="26" y="1"/>
                  </a:moveTo>
                  <a:cubicBezTo>
                    <a:pt x="12" y="1"/>
                    <a:pt x="1" y="12"/>
                    <a:pt x="1" y="26"/>
                  </a:cubicBezTo>
                  <a:lnTo>
                    <a:pt x="1" y="3851"/>
                  </a:lnTo>
                  <a:cubicBezTo>
                    <a:pt x="1" y="3865"/>
                    <a:pt x="12" y="3876"/>
                    <a:pt x="26" y="3876"/>
                  </a:cubicBezTo>
                  <a:lnTo>
                    <a:pt x="3538" y="3876"/>
                  </a:lnTo>
                  <a:lnTo>
                    <a:pt x="35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155916" y="3658177"/>
              <a:ext cx="63195" cy="538397"/>
            </a:xfrm>
            <a:custGeom>
              <a:avLst/>
              <a:gdLst/>
              <a:ahLst/>
              <a:cxnLst/>
              <a:rect l="l" t="t" r="r" b="b"/>
              <a:pathLst>
                <a:path w="1170" h="9968" extrusionOk="0">
                  <a:moveTo>
                    <a:pt x="0" y="0"/>
                  </a:moveTo>
                  <a:lnTo>
                    <a:pt x="0" y="9968"/>
                  </a:lnTo>
                  <a:lnTo>
                    <a:pt x="1169" y="9968"/>
                  </a:lnTo>
                  <a:lnTo>
                    <a:pt x="1169" y="0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6139" y="4183125"/>
              <a:ext cx="348435" cy="303172"/>
            </a:xfrm>
            <a:custGeom>
              <a:avLst/>
              <a:gdLst/>
              <a:ahLst/>
              <a:cxnLst/>
              <a:rect l="l" t="t" r="r" b="b"/>
              <a:pathLst>
                <a:path w="6451" h="5613" extrusionOk="0">
                  <a:moveTo>
                    <a:pt x="3226" y="1"/>
                  </a:moveTo>
                  <a:cubicBezTo>
                    <a:pt x="1447" y="1"/>
                    <a:pt x="1" y="1447"/>
                    <a:pt x="1" y="3226"/>
                  </a:cubicBezTo>
                  <a:cubicBezTo>
                    <a:pt x="1" y="4062"/>
                    <a:pt x="321" y="4856"/>
                    <a:pt x="904" y="5462"/>
                  </a:cubicBezTo>
                  <a:lnTo>
                    <a:pt x="1050" y="5613"/>
                  </a:lnTo>
                  <a:lnTo>
                    <a:pt x="1482" y="4624"/>
                  </a:lnTo>
                  <a:cubicBezTo>
                    <a:pt x="1163" y="4227"/>
                    <a:pt x="988" y="3739"/>
                    <a:pt x="988" y="3226"/>
                  </a:cubicBezTo>
                  <a:cubicBezTo>
                    <a:pt x="988" y="1992"/>
                    <a:pt x="1992" y="988"/>
                    <a:pt x="3226" y="988"/>
                  </a:cubicBezTo>
                  <a:cubicBezTo>
                    <a:pt x="4459" y="988"/>
                    <a:pt x="5463" y="1992"/>
                    <a:pt x="5463" y="3226"/>
                  </a:cubicBezTo>
                  <a:cubicBezTo>
                    <a:pt x="5463" y="3738"/>
                    <a:pt x="5289" y="4227"/>
                    <a:pt x="4969" y="4624"/>
                  </a:cubicBezTo>
                  <a:lnTo>
                    <a:pt x="5401" y="5613"/>
                  </a:lnTo>
                  <a:lnTo>
                    <a:pt x="5546" y="5462"/>
                  </a:lnTo>
                  <a:cubicBezTo>
                    <a:pt x="6129" y="4856"/>
                    <a:pt x="6451" y="4062"/>
                    <a:pt x="6451" y="3226"/>
                  </a:cubicBezTo>
                  <a:cubicBezTo>
                    <a:pt x="6451" y="1447"/>
                    <a:pt x="5004" y="1"/>
                    <a:pt x="3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1060454" y="3448825"/>
              <a:ext cx="191096" cy="209406"/>
            </a:xfrm>
            <a:custGeom>
              <a:avLst/>
              <a:gdLst/>
              <a:ahLst/>
              <a:cxnLst/>
              <a:rect l="l" t="t" r="r" b="b"/>
              <a:pathLst>
                <a:path w="3538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3512" y="3876"/>
                  </a:lnTo>
                  <a:cubicBezTo>
                    <a:pt x="3527" y="3876"/>
                    <a:pt x="3537" y="3865"/>
                    <a:pt x="3537" y="3851"/>
                  </a:cubicBezTo>
                  <a:lnTo>
                    <a:pt x="3537" y="26"/>
                  </a:lnTo>
                  <a:cubicBezTo>
                    <a:pt x="3537" y="12"/>
                    <a:pt x="3527" y="1"/>
                    <a:pt x="3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1140122" y="3658177"/>
              <a:ext cx="63195" cy="538397"/>
            </a:xfrm>
            <a:custGeom>
              <a:avLst/>
              <a:gdLst/>
              <a:ahLst/>
              <a:cxnLst/>
              <a:rect l="l" t="t" r="r" b="b"/>
              <a:pathLst>
                <a:path w="1170" h="9968" extrusionOk="0">
                  <a:moveTo>
                    <a:pt x="0" y="0"/>
                  </a:moveTo>
                  <a:lnTo>
                    <a:pt x="0" y="9968"/>
                  </a:lnTo>
                  <a:lnTo>
                    <a:pt x="1169" y="9968"/>
                  </a:lnTo>
                  <a:lnTo>
                    <a:pt x="1169" y="0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1004605" y="4183071"/>
              <a:ext cx="348435" cy="303226"/>
            </a:xfrm>
            <a:custGeom>
              <a:avLst/>
              <a:gdLst/>
              <a:ahLst/>
              <a:cxnLst/>
              <a:rect l="l" t="t" r="r" b="b"/>
              <a:pathLst>
                <a:path w="6451" h="5614" extrusionOk="0">
                  <a:moveTo>
                    <a:pt x="3225" y="1"/>
                  </a:moveTo>
                  <a:cubicBezTo>
                    <a:pt x="1446" y="1"/>
                    <a:pt x="0" y="1448"/>
                    <a:pt x="0" y="3227"/>
                  </a:cubicBezTo>
                  <a:cubicBezTo>
                    <a:pt x="0" y="4063"/>
                    <a:pt x="321" y="4857"/>
                    <a:pt x="904" y="5463"/>
                  </a:cubicBezTo>
                  <a:lnTo>
                    <a:pt x="1050" y="5614"/>
                  </a:lnTo>
                  <a:lnTo>
                    <a:pt x="1483" y="4625"/>
                  </a:lnTo>
                  <a:cubicBezTo>
                    <a:pt x="1162" y="4228"/>
                    <a:pt x="988" y="3739"/>
                    <a:pt x="988" y="3227"/>
                  </a:cubicBezTo>
                  <a:cubicBezTo>
                    <a:pt x="988" y="1993"/>
                    <a:pt x="1991" y="989"/>
                    <a:pt x="3225" y="989"/>
                  </a:cubicBezTo>
                  <a:cubicBezTo>
                    <a:pt x="4459" y="989"/>
                    <a:pt x="5462" y="1993"/>
                    <a:pt x="5462" y="3227"/>
                  </a:cubicBezTo>
                  <a:cubicBezTo>
                    <a:pt x="5462" y="3739"/>
                    <a:pt x="5289" y="4228"/>
                    <a:pt x="4969" y="4625"/>
                  </a:cubicBezTo>
                  <a:lnTo>
                    <a:pt x="5401" y="5614"/>
                  </a:lnTo>
                  <a:lnTo>
                    <a:pt x="5547" y="5462"/>
                  </a:lnTo>
                  <a:cubicBezTo>
                    <a:pt x="6129" y="4857"/>
                    <a:pt x="6451" y="4063"/>
                    <a:pt x="6451" y="3227"/>
                  </a:cubicBezTo>
                  <a:cubicBezTo>
                    <a:pt x="6451" y="1448"/>
                    <a:pt x="5003" y="1"/>
                    <a:pt x="3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405100" y="4183074"/>
              <a:ext cx="147346" cy="834625"/>
            </a:xfrm>
            <a:custGeom>
              <a:avLst/>
              <a:gdLst/>
              <a:ahLst/>
              <a:cxnLst/>
              <a:rect l="l" t="t" r="r" b="b"/>
              <a:pathLst>
                <a:path w="2728" h="12163" extrusionOk="0">
                  <a:moveTo>
                    <a:pt x="0" y="1"/>
                  </a:moveTo>
                  <a:lnTo>
                    <a:pt x="0" y="12162"/>
                  </a:lnTo>
                  <a:lnTo>
                    <a:pt x="2728" y="12162"/>
                  </a:lnTo>
                  <a:lnTo>
                    <a:pt x="2728" y="1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340769" y="5017648"/>
              <a:ext cx="278218" cy="125849"/>
            </a:xfrm>
            <a:custGeom>
              <a:avLst/>
              <a:gdLst/>
              <a:ahLst/>
              <a:cxnLst/>
              <a:rect l="l" t="t" r="r" b="b"/>
              <a:pathLst>
                <a:path w="5151" h="2330" extrusionOk="0">
                  <a:moveTo>
                    <a:pt x="588" y="0"/>
                  </a:moveTo>
                  <a:cubicBezTo>
                    <a:pt x="264" y="0"/>
                    <a:pt x="0" y="445"/>
                    <a:pt x="0" y="995"/>
                  </a:cubicBezTo>
                  <a:lnTo>
                    <a:pt x="0" y="2329"/>
                  </a:lnTo>
                  <a:lnTo>
                    <a:pt x="5150" y="2329"/>
                  </a:lnTo>
                  <a:lnTo>
                    <a:pt x="5150" y="995"/>
                  </a:lnTo>
                  <a:cubicBezTo>
                    <a:pt x="5150" y="446"/>
                    <a:pt x="4886" y="0"/>
                    <a:pt x="4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803703" y="4183074"/>
              <a:ext cx="147400" cy="834625"/>
            </a:xfrm>
            <a:custGeom>
              <a:avLst/>
              <a:gdLst/>
              <a:ahLst/>
              <a:cxnLst/>
              <a:rect l="l" t="t" r="r" b="b"/>
              <a:pathLst>
                <a:path w="2729" h="12163" extrusionOk="0">
                  <a:moveTo>
                    <a:pt x="0" y="1"/>
                  </a:moveTo>
                  <a:lnTo>
                    <a:pt x="0" y="12162"/>
                  </a:lnTo>
                  <a:lnTo>
                    <a:pt x="2728" y="12162"/>
                  </a:lnTo>
                  <a:lnTo>
                    <a:pt x="2728" y="1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739381" y="5017648"/>
              <a:ext cx="278218" cy="125849"/>
            </a:xfrm>
            <a:custGeom>
              <a:avLst/>
              <a:gdLst/>
              <a:ahLst/>
              <a:cxnLst/>
              <a:rect l="l" t="t" r="r" b="b"/>
              <a:pathLst>
                <a:path w="5151" h="2330" extrusionOk="0">
                  <a:moveTo>
                    <a:pt x="588" y="0"/>
                  </a:moveTo>
                  <a:cubicBezTo>
                    <a:pt x="263" y="0"/>
                    <a:pt x="1" y="445"/>
                    <a:pt x="1" y="995"/>
                  </a:cubicBezTo>
                  <a:lnTo>
                    <a:pt x="1" y="2329"/>
                  </a:lnTo>
                  <a:lnTo>
                    <a:pt x="5150" y="2329"/>
                  </a:lnTo>
                  <a:lnTo>
                    <a:pt x="5150" y="995"/>
                  </a:lnTo>
                  <a:cubicBezTo>
                    <a:pt x="5150" y="446"/>
                    <a:pt x="4887" y="0"/>
                    <a:pt x="4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292536" y="3287111"/>
              <a:ext cx="773297" cy="921291"/>
            </a:xfrm>
            <a:custGeom>
              <a:avLst/>
              <a:gdLst/>
              <a:ahLst/>
              <a:cxnLst/>
              <a:rect l="l" t="t" r="r" b="b"/>
              <a:pathLst>
                <a:path w="14317" h="17057" extrusionOk="0">
                  <a:moveTo>
                    <a:pt x="913" y="0"/>
                  </a:moveTo>
                  <a:lnTo>
                    <a:pt x="0" y="1422"/>
                  </a:lnTo>
                  <a:lnTo>
                    <a:pt x="0" y="15636"/>
                  </a:lnTo>
                  <a:lnTo>
                    <a:pt x="913" y="17057"/>
                  </a:lnTo>
                  <a:lnTo>
                    <a:pt x="13404" y="17057"/>
                  </a:lnTo>
                  <a:lnTo>
                    <a:pt x="14317" y="15636"/>
                  </a:lnTo>
                  <a:lnTo>
                    <a:pt x="14317" y="1422"/>
                  </a:lnTo>
                  <a:lnTo>
                    <a:pt x="13404" y="0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362266" y="3395730"/>
              <a:ext cx="633783" cy="704053"/>
            </a:xfrm>
            <a:custGeom>
              <a:avLst/>
              <a:gdLst/>
              <a:ahLst/>
              <a:cxnLst/>
              <a:rect l="l" t="t" r="r" b="b"/>
              <a:pathLst>
                <a:path w="11734" h="13035" extrusionOk="0">
                  <a:moveTo>
                    <a:pt x="156" y="1"/>
                  </a:moveTo>
                  <a:lnTo>
                    <a:pt x="0" y="244"/>
                  </a:lnTo>
                  <a:lnTo>
                    <a:pt x="0" y="12792"/>
                  </a:lnTo>
                  <a:lnTo>
                    <a:pt x="156" y="13034"/>
                  </a:lnTo>
                  <a:lnTo>
                    <a:pt x="11578" y="13034"/>
                  </a:lnTo>
                  <a:lnTo>
                    <a:pt x="11733" y="12792"/>
                  </a:lnTo>
                  <a:lnTo>
                    <a:pt x="11733" y="244"/>
                  </a:lnTo>
                  <a:lnTo>
                    <a:pt x="11578" y="1"/>
                  </a:ln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362266" y="3431649"/>
              <a:ext cx="633783" cy="21443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0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362266" y="3492737"/>
              <a:ext cx="633783" cy="21443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0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362266" y="3553825"/>
              <a:ext cx="633783" cy="21443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0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362266" y="3614859"/>
              <a:ext cx="633783" cy="21443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1"/>
                  </a:moveTo>
                  <a:lnTo>
                    <a:pt x="0" y="397"/>
                  </a:lnTo>
                  <a:lnTo>
                    <a:pt x="11733" y="397"/>
                  </a:lnTo>
                  <a:lnTo>
                    <a:pt x="11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362266" y="3675947"/>
              <a:ext cx="633783" cy="21443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1"/>
                  </a:moveTo>
                  <a:lnTo>
                    <a:pt x="0" y="397"/>
                  </a:lnTo>
                  <a:lnTo>
                    <a:pt x="11733" y="397"/>
                  </a:lnTo>
                  <a:lnTo>
                    <a:pt x="11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362266" y="3737035"/>
              <a:ext cx="633783" cy="21443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1"/>
                  </a:moveTo>
                  <a:lnTo>
                    <a:pt x="0" y="397"/>
                  </a:lnTo>
                  <a:lnTo>
                    <a:pt x="11733" y="397"/>
                  </a:lnTo>
                  <a:lnTo>
                    <a:pt x="11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362266" y="3798123"/>
              <a:ext cx="633783" cy="21443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1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362266" y="3859212"/>
              <a:ext cx="633783" cy="21443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0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362266" y="3920300"/>
              <a:ext cx="633783" cy="21443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0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362266" y="3981388"/>
              <a:ext cx="633783" cy="21389"/>
            </a:xfrm>
            <a:custGeom>
              <a:avLst/>
              <a:gdLst/>
              <a:ahLst/>
              <a:cxnLst/>
              <a:rect l="l" t="t" r="r" b="b"/>
              <a:pathLst>
                <a:path w="11734" h="396" extrusionOk="0">
                  <a:moveTo>
                    <a:pt x="0" y="0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362266" y="4042422"/>
              <a:ext cx="633783" cy="21389"/>
            </a:xfrm>
            <a:custGeom>
              <a:avLst/>
              <a:gdLst/>
              <a:ahLst/>
              <a:cxnLst/>
              <a:rect l="l" t="t" r="r" b="b"/>
              <a:pathLst>
                <a:path w="11734" h="396" extrusionOk="0">
                  <a:moveTo>
                    <a:pt x="0" y="1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366317" y="2561777"/>
              <a:ext cx="625681" cy="769138"/>
            </a:xfrm>
            <a:custGeom>
              <a:avLst/>
              <a:gdLst/>
              <a:ahLst/>
              <a:cxnLst/>
              <a:rect l="l" t="t" r="r" b="b"/>
              <a:pathLst>
                <a:path w="11584" h="14240" extrusionOk="0">
                  <a:moveTo>
                    <a:pt x="5922" y="1"/>
                  </a:moveTo>
                  <a:cubicBezTo>
                    <a:pt x="2652" y="1"/>
                    <a:pt x="1" y="2651"/>
                    <a:pt x="1" y="5922"/>
                  </a:cubicBezTo>
                  <a:lnTo>
                    <a:pt x="1" y="13462"/>
                  </a:lnTo>
                  <a:cubicBezTo>
                    <a:pt x="1" y="13892"/>
                    <a:pt x="349" y="14240"/>
                    <a:pt x="779" y="14240"/>
                  </a:cubicBezTo>
                  <a:lnTo>
                    <a:pt x="10806" y="14240"/>
                  </a:lnTo>
                  <a:cubicBezTo>
                    <a:pt x="11235" y="14240"/>
                    <a:pt x="11583" y="13892"/>
                    <a:pt x="11583" y="13462"/>
                  </a:cubicBezTo>
                  <a:lnTo>
                    <a:pt x="11583" y="5663"/>
                  </a:lnTo>
                  <a:cubicBezTo>
                    <a:pt x="11583" y="2536"/>
                    <a:pt x="9048" y="1"/>
                    <a:pt x="5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404450" y="2570743"/>
              <a:ext cx="587386" cy="722039"/>
            </a:xfrm>
            <a:custGeom>
              <a:avLst/>
              <a:gdLst/>
              <a:ahLst/>
              <a:cxnLst/>
              <a:rect l="l" t="t" r="r" b="b"/>
              <a:pathLst>
                <a:path w="10875" h="13368" extrusionOk="0">
                  <a:moveTo>
                    <a:pt x="5559" y="0"/>
                  </a:moveTo>
                  <a:cubicBezTo>
                    <a:pt x="2489" y="0"/>
                    <a:pt x="1" y="2488"/>
                    <a:pt x="1" y="5558"/>
                  </a:cubicBezTo>
                  <a:lnTo>
                    <a:pt x="1" y="13368"/>
                  </a:lnTo>
                  <a:lnTo>
                    <a:pt x="10875" y="13368"/>
                  </a:lnTo>
                  <a:lnTo>
                    <a:pt x="10875" y="5316"/>
                  </a:lnTo>
                  <a:cubicBezTo>
                    <a:pt x="10875" y="2380"/>
                    <a:pt x="8494" y="0"/>
                    <a:pt x="5559" y="0"/>
                  </a:cubicBez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424650" y="2792249"/>
              <a:ext cx="508960" cy="181860"/>
            </a:xfrm>
            <a:custGeom>
              <a:avLst/>
              <a:gdLst/>
              <a:ahLst/>
              <a:cxnLst/>
              <a:rect l="l" t="t" r="r" b="b"/>
              <a:pathLst>
                <a:path w="9423" h="3367" extrusionOk="0">
                  <a:moveTo>
                    <a:pt x="1684" y="1"/>
                  </a:moveTo>
                  <a:cubicBezTo>
                    <a:pt x="754" y="1"/>
                    <a:pt x="1" y="754"/>
                    <a:pt x="1" y="1684"/>
                  </a:cubicBezTo>
                  <a:cubicBezTo>
                    <a:pt x="1" y="2613"/>
                    <a:pt x="754" y="3366"/>
                    <a:pt x="1684" y="3366"/>
                  </a:cubicBezTo>
                  <a:lnTo>
                    <a:pt x="7740" y="3366"/>
                  </a:lnTo>
                  <a:cubicBezTo>
                    <a:pt x="8670" y="3366"/>
                    <a:pt x="9423" y="2613"/>
                    <a:pt x="9423" y="1684"/>
                  </a:cubicBezTo>
                  <a:cubicBezTo>
                    <a:pt x="9423" y="754"/>
                    <a:pt x="8670" y="1"/>
                    <a:pt x="7740" y="1"/>
                  </a:cubicBez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512259" y="2811477"/>
              <a:ext cx="136922" cy="136868"/>
            </a:xfrm>
            <a:custGeom>
              <a:avLst/>
              <a:gdLst/>
              <a:ahLst/>
              <a:cxnLst/>
              <a:rect l="l" t="t" r="r" b="b"/>
              <a:pathLst>
                <a:path w="2535" h="2534" extrusionOk="0">
                  <a:moveTo>
                    <a:pt x="1268" y="0"/>
                  </a:moveTo>
                  <a:cubicBezTo>
                    <a:pt x="568" y="0"/>
                    <a:pt x="1" y="567"/>
                    <a:pt x="1" y="1267"/>
                  </a:cubicBezTo>
                  <a:cubicBezTo>
                    <a:pt x="1" y="1966"/>
                    <a:pt x="568" y="2534"/>
                    <a:pt x="1268" y="2534"/>
                  </a:cubicBezTo>
                  <a:cubicBezTo>
                    <a:pt x="1968" y="2534"/>
                    <a:pt x="2534" y="1966"/>
                    <a:pt x="2534" y="1267"/>
                  </a:cubicBezTo>
                  <a:cubicBezTo>
                    <a:pt x="2534" y="567"/>
                    <a:pt x="1968" y="0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528841" y="2828005"/>
              <a:ext cx="103812" cy="103758"/>
            </a:xfrm>
            <a:custGeom>
              <a:avLst/>
              <a:gdLst/>
              <a:ahLst/>
              <a:cxnLst/>
              <a:rect l="l" t="t" r="r" b="b"/>
              <a:pathLst>
                <a:path w="1922" h="1921" extrusionOk="0">
                  <a:moveTo>
                    <a:pt x="961" y="0"/>
                  </a:moveTo>
                  <a:cubicBezTo>
                    <a:pt x="431" y="0"/>
                    <a:pt x="1" y="430"/>
                    <a:pt x="1" y="961"/>
                  </a:cubicBezTo>
                  <a:cubicBezTo>
                    <a:pt x="1" y="1491"/>
                    <a:pt x="431" y="1921"/>
                    <a:pt x="961" y="1921"/>
                  </a:cubicBezTo>
                  <a:cubicBezTo>
                    <a:pt x="1491" y="1921"/>
                    <a:pt x="1921" y="1491"/>
                    <a:pt x="1921" y="961"/>
                  </a:cubicBezTo>
                  <a:cubicBezTo>
                    <a:pt x="1921" y="430"/>
                    <a:pt x="1491" y="0"/>
                    <a:pt x="9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594412" y="2844695"/>
              <a:ext cx="21011" cy="21119"/>
            </a:xfrm>
            <a:custGeom>
              <a:avLst/>
              <a:gdLst/>
              <a:ahLst/>
              <a:cxnLst/>
              <a:rect l="l" t="t" r="r" b="b"/>
              <a:pathLst>
                <a:path w="389" h="391" extrusionOk="0">
                  <a:moveTo>
                    <a:pt x="195" y="0"/>
                  </a:moveTo>
                  <a:cubicBezTo>
                    <a:pt x="87" y="0"/>
                    <a:pt x="0" y="88"/>
                    <a:pt x="0" y="195"/>
                  </a:cubicBezTo>
                  <a:cubicBezTo>
                    <a:pt x="0" y="302"/>
                    <a:pt x="87" y="390"/>
                    <a:pt x="195" y="390"/>
                  </a:cubicBezTo>
                  <a:cubicBezTo>
                    <a:pt x="302" y="390"/>
                    <a:pt x="389" y="302"/>
                    <a:pt x="389" y="195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709134" y="2811477"/>
              <a:ext cx="136868" cy="136868"/>
            </a:xfrm>
            <a:custGeom>
              <a:avLst/>
              <a:gdLst/>
              <a:ahLst/>
              <a:cxnLst/>
              <a:rect l="l" t="t" r="r" b="b"/>
              <a:pathLst>
                <a:path w="2534" h="2534" extrusionOk="0">
                  <a:moveTo>
                    <a:pt x="1268" y="0"/>
                  </a:moveTo>
                  <a:cubicBezTo>
                    <a:pt x="568" y="0"/>
                    <a:pt x="0" y="567"/>
                    <a:pt x="0" y="1267"/>
                  </a:cubicBezTo>
                  <a:cubicBezTo>
                    <a:pt x="0" y="1966"/>
                    <a:pt x="568" y="2534"/>
                    <a:pt x="1268" y="2534"/>
                  </a:cubicBezTo>
                  <a:cubicBezTo>
                    <a:pt x="1968" y="2534"/>
                    <a:pt x="2534" y="1966"/>
                    <a:pt x="2534" y="1267"/>
                  </a:cubicBezTo>
                  <a:cubicBezTo>
                    <a:pt x="2534" y="567"/>
                    <a:pt x="1968" y="0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725716" y="2828005"/>
              <a:ext cx="103812" cy="103758"/>
            </a:xfrm>
            <a:custGeom>
              <a:avLst/>
              <a:gdLst/>
              <a:ahLst/>
              <a:cxnLst/>
              <a:rect l="l" t="t" r="r" b="b"/>
              <a:pathLst>
                <a:path w="1922" h="1921" extrusionOk="0">
                  <a:moveTo>
                    <a:pt x="961" y="0"/>
                  </a:moveTo>
                  <a:cubicBezTo>
                    <a:pt x="430" y="0"/>
                    <a:pt x="0" y="430"/>
                    <a:pt x="0" y="961"/>
                  </a:cubicBezTo>
                  <a:cubicBezTo>
                    <a:pt x="0" y="1491"/>
                    <a:pt x="430" y="1921"/>
                    <a:pt x="961" y="1921"/>
                  </a:cubicBezTo>
                  <a:cubicBezTo>
                    <a:pt x="1491" y="1921"/>
                    <a:pt x="1921" y="1491"/>
                    <a:pt x="1921" y="961"/>
                  </a:cubicBezTo>
                  <a:cubicBezTo>
                    <a:pt x="1921" y="430"/>
                    <a:pt x="1491" y="0"/>
                    <a:pt x="9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791233" y="2844695"/>
              <a:ext cx="21065" cy="21119"/>
            </a:xfrm>
            <a:custGeom>
              <a:avLst/>
              <a:gdLst/>
              <a:ahLst/>
              <a:cxnLst/>
              <a:rect l="l" t="t" r="r" b="b"/>
              <a:pathLst>
                <a:path w="390" h="391" extrusionOk="0">
                  <a:moveTo>
                    <a:pt x="195" y="0"/>
                  </a:moveTo>
                  <a:cubicBezTo>
                    <a:pt x="88" y="0"/>
                    <a:pt x="1" y="88"/>
                    <a:pt x="1" y="195"/>
                  </a:cubicBezTo>
                  <a:cubicBezTo>
                    <a:pt x="1" y="302"/>
                    <a:pt x="88" y="390"/>
                    <a:pt x="195" y="390"/>
                  </a:cubicBezTo>
                  <a:cubicBezTo>
                    <a:pt x="303" y="390"/>
                    <a:pt x="390" y="302"/>
                    <a:pt x="390" y="195"/>
                  </a:cubicBezTo>
                  <a:cubicBezTo>
                    <a:pt x="390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520469" y="3053237"/>
              <a:ext cx="38025" cy="38025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567027" y="3053237"/>
              <a:ext cx="38025" cy="38025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613586" y="3053237"/>
              <a:ext cx="38025" cy="38025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660145" y="3053237"/>
              <a:ext cx="38025" cy="38025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706758" y="3053237"/>
              <a:ext cx="37971" cy="38025"/>
            </a:xfrm>
            <a:custGeom>
              <a:avLst/>
              <a:gdLst/>
              <a:ahLst/>
              <a:cxnLst/>
              <a:rect l="l" t="t" r="r" b="b"/>
              <a:pathLst>
                <a:path w="703" h="704" extrusionOk="0">
                  <a:moveTo>
                    <a:pt x="0" y="0"/>
                  </a:moveTo>
                  <a:lnTo>
                    <a:pt x="0" y="703"/>
                  </a:lnTo>
                  <a:lnTo>
                    <a:pt x="703" y="703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753317" y="3053237"/>
              <a:ext cx="37971" cy="38025"/>
            </a:xfrm>
            <a:custGeom>
              <a:avLst/>
              <a:gdLst/>
              <a:ahLst/>
              <a:cxnLst/>
              <a:rect l="l" t="t" r="r" b="b"/>
              <a:pathLst>
                <a:path w="703" h="704" extrusionOk="0">
                  <a:moveTo>
                    <a:pt x="0" y="0"/>
                  </a:moveTo>
                  <a:lnTo>
                    <a:pt x="0" y="703"/>
                  </a:lnTo>
                  <a:lnTo>
                    <a:pt x="703" y="703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799875" y="3053237"/>
              <a:ext cx="38025" cy="38025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0" y="0"/>
                  </a:moveTo>
                  <a:lnTo>
                    <a:pt x="0" y="703"/>
                  </a:lnTo>
                  <a:lnTo>
                    <a:pt x="703" y="703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520469" y="3108492"/>
              <a:ext cx="38025" cy="38025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567027" y="3108492"/>
              <a:ext cx="38025" cy="38025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613586" y="3108492"/>
              <a:ext cx="38025" cy="38025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660145" y="3108492"/>
              <a:ext cx="38025" cy="38025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706758" y="3108492"/>
              <a:ext cx="37971" cy="38025"/>
            </a:xfrm>
            <a:custGeom>
              <a:avLst/>
              <a:gdLst/>
              <a:ahLst/>
              <a:cxnLst/>
              <a:rect l="l" t="t" r="r" b="b"/>
              <a:pathLst>
                <a:path w="703" h="704" extrusionOk="0">
                  <a:moveTo>
                    <a:pt x="0" y="0"/>
                  </a:moveTo>
                  <a:lnTo>
                    <a:pt x="0" y="703"/>
                  </a:lnTo>
                  <a:lnTo>
                    <a:pt x="703" y="703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753317" y="3108492"/>
              <a:ext cx="37971" cy="38025"/>
            </a:xfrm>
            <a:custGeom>
              <a:avLst/>
              <a:gdLst/>
              <a:ahLst/>
              <a:cxnLst/>
              <a:rect l="l" t="t" r="r" b="b"/>
              <a:pathLst>
                <a:path w="703" h="704" extrusionOk="0">
                  <a:moveTo>
                    <a:pt x="0" y="0"/>
                  </a:moveTo>
                  <a:lnTo>
                    <a:pt x="0" y="703"/>
                  </a:lnTo>
                  <a:lnTo>
                    <a:pt x="703" y="703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799875" y="3108492"/>
              <a:ext cx="38025" cy="38025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0" y="0"/>
                  </a:moveTo>
                  <a:lnTo>
                    <a:pt x="0" y="703"/>
                  </a:lnTo>
                  <a:lnTo>
                    <a:pt x="703" y="703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669705" y="2348968"/>
              <a:ext cx="24684" cy="198064"/>
            </a:xfrm>
            <a:custGeom>
              <a:avLst/>
              <a:gdLst/>
              <a:ahLst/>
              <a:cxnLst/>
              <a:rect l="l" t="t" r="r" b="b"/>
              <a:pathLst>
                <a:path w="457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457" y="3667"/>
                  </a:lnTo>
                  <a:lnTo>
                    <a:pt x="4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645886" y="2465180"/>
              <a:ext cx="72323" cy="72377"/>
            </a:xfrm>
            <a:custGeom>
              <a:avLst/>
              <a:gdLst/>
              <a:ahLst/>
              <a:cxnLst/>
              <a:rect l="l" t="t" r="r" b="b"/>
              <a:pathLst>
                <a:path w="1339" h="1340" extrusionOk="0">
                  <a:moveTo>
                    <a:pt x="669" y="0"/>
                  </a:moveTo>
                  <a:cubicBezTo>
                    <a:pt x="300" y="0"/>
                    <a:pt x="0" y="300"/>
                    <a:pt x="0" y="670"/>
                  </a:cubicBezTo>
                  <a:cubicBezTo>
                    <a:pt x="0" y="1039"/>
                    <a:pt x="300" y="1339"/>
                    <a:pt x="669" y="1339"/>
                  </a:cubicBezTo>
                  <a:cubicBezTo>
                    <a:pt x="1039" y="1339"/>
                    <a:pt x="1339" y="1039"/>
                    <a:pt x="1339" y="670"/>
                  </a:cubicBezTo>
                  <a:cubicBezTo>
                    <a:pt x="1339" y="300"/>
                    <a:pt x="1039" y="0"/>
                    <a:pt x="6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610399" y="2518729"/>
              <a:ext cx="151667" cy="96952"/>
            </a:xfrm>
            <a:custGeom>
              <a:avLst/>
              <a:gdLst/>
              <a:ahLst/>
              <a:cxnLst/>
              <a:rect l="l" t="t" r="r" b="b"/>
              <a:pathLst>
                <a:path w="2808" h="1795" extrusionOk="0">
                  <a:moveTo>
                    <a:pt x="1405" y="1"/>
                  </a:moveTo>
                  <a:cubicBezTo>
                    <a:pt x="637" y="1"/>
                    <a:pt x="13" y="618"/>
                    <a:pt x="1" y="1383"/>
                  </a:cubicBezTo>
                  <a:cubicBezTo>
                    <a:pt x="1" y="1383"/>
                    <a:pt x="416" y="1795"/>
                    <a:pt x="1285" y="1795"/>
                  </a:cubicBezTo>
                  <a:cubicBezTo>
                    <a:pt x="1324" y="1795"/>
                    <a:pt x="1364" y="1794"/>
                    <a:pt x="1405" y="1792"/>
                  </a:cubicBezTo>
                  <a:cubicBezTo>
                    <a:pt x="2579" y="1743"/>
                    <a:pt x="2807" y="1383"/>
                    <a:pt x="2807" y="1383"/>
                  </a:cubicBezTo>
                  <a:cubicBezTo>
                    <a:pt x="2795" y="618"/>
                    <a:pt x="2173" y="1"/>
                    <a:pt x="1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" name="Google Shape;440;p22"/>
          <p:cNvGrpSpPr/>
          <p:nvPr/>
        </p:nvGrpSpPr>
        <p:grpSpPr>
          <a:xfrm>
            <a:off x="1821898" y="3002988"/>
            <a:ext cx="1419568" cy="2105754"/>
            <a:chOff x="4241833" y="1774100"/>
            <a:chExt cx="736329" cy="1092253"/>
          </a:xfrm>
        </p:grpSpPr>
        <p:sp>
          <p:nvSpPr>
            <p:cNvPr id="441" name="Google Shape;441;p22"/>
            <p:cNvSpPr/>
            <p:nvPr/>
          </p:nvSpPr>
          <p:spPr>
            <a:xfrm>
              <a:off x="4542472" y="2125873"/>
              <a:ext cx="112315" cy="160069"/>
            </a:xfrm>
            <a:custGeom>
              <a:avLst/>
              <a:gdLst/>
              <a:ahLst/>
              <a:cxnLst/>
              <a:rect l="l" t="t" r="r" b="b"/>
              <a:pathLst>
                <a:path w="3789" h="5400" extrusionOk="0">
                  <a:moveTo>
                    <a:pt x="1817" y="1300"/>
                  </a:moveTo>
                  <a:cubicBezTo>
                    <a:pt x="2442" y="1300"/>
                    <a:pt x="3110" y="1497"/>
                    <a:pt x="3518" y="1835"/>
                  </a:cubicBezTo>
                  <a:cubicBezTo>
                    <a:pt x="3680" y="1970"/>
                    <a:pt x="3776" y="2163"/>
                    <a:pt x="3766" y="2337"/>
                  </a:cubicBezTo>
                  <a:cubicBezTo>
                    <a:pt x="3758" y="2479"/>
                    <a:pt x="3684" y="2600"/>
                    <a:pt x="3550" y="2687"/>
                  </a:cubicBezTo>
                  <a:cubicBezTo>
                    <a:pt x="3410" y="2779"/>
                    <a:pt x="3242" y="2805"/>
                    <a:pt x="3097" y="2817"/>
                  </a:cubicBezTo>
                  <a:cubicBezTo>
                    <a:pt x="3012" y="2825"/>
                    <a:pt x="2926" y="2828"/>
                    <a:pt x="2840" y="2828"/>
                  </a:cubicBezTo>
                  <a:cubicBezTo>
                    <a:pt x="2189" y="2828"/>
                    <a:pt x="1553" y="2612"/>
                    <a:pt x="1061" y="2218"/>
                  </a:cubicBezTo>
                  <a:cubicBezTo>
                    <a:pt x="897" y="2086"/>
                    <a:pt x="713" y="1894"/>
                    <a:pt x="576" y="1672"/>
                  </a:cubicBezTo>
                  <a:cubicBezTo>
                    <a:pt x="722" y="1554"/>
                    <a:pt x="899" y="1463"/>
                    <a:pt x="1103" y="1399"/>
                  </a:cubicBezTo>
                  <a:cubicBezTo>
                    <a:pt x="1321" y="1332"/>
                    <a:pt x="1566" y="1300"/>
                    <a:pt x="1817" y="1300"/>
                  </a:cubicBezTo>
                  <a:close/>
                  <a:moveTo>
                    <a:pt x="1728" y="3718"/>
                  </a:moveTo>
                  <a:cubicBezTo>
                    <a:pt x="2257" y="3718"/>
                    <a:pt x="2698" y="3837"/>
                    <a:pt x="3045" y="4074"/>
                  </a:cubicBezTo>
                  <a:cubicBezTo>
                    <a:pt x="3141" y="4140"/>
                    <a:pt x="3299" y="4277"/>
                    <a:pt x="3274" y="4448"/>
                  </a:cubicBezTo>
                  <a:cubicBezTo>
                    <a:pt x="3264" y="4526"/>
                    <a:pt x="3228" y="4588"/>
                    <a:pt x="3166" y="4632"/>
                  </a:cubicBezTo>
                  <a:cubicBezTo>
                    <a:pt x="3084" y="4692"/>
                    <a:pt x="2957" y="4722"/>
                    <a:pt x="2790" y="4722"/>
                  </a:cubicBezTo>
                  <a:cubicBezTo>
                    <a:pt x="2690" y="4722"/>
                    <a:pt x="2575" y="4711"/>
                    <a:pt x="2447" y="4689"/>
                  </a:cubicBezTo>
                  <a:cubicBezTo>
                    <a:pt x="1906" y="4595"/>
                    <a:pt x="1439" y="4413"/>
                    <a:pt x="1061" y="4149"/>
                  </a:cubicBezTo>
                  <a:cubicBezTo>
                    <a:pt x="941" y="4066"/>
                    <a:pt x="824" y="3970"/>
                    <a:pt x="717" y="3863"/>
                  </a:cubicBezTo>
                  <a:cubicBezTo>
                    <a:pt x="824" y="3823"/>
                    <a:pt x="941" y="3793"/>
                    <a:pt x="1053" y="3775"/>
                  </a:cubicBezTo>
                  <a:cubicBezTo>
                    <a:pt x="1291" y="3737"/>
                    <a:pt x="1517" y="3718"/>
                    <a:pt x="1728" y="3718"/>
                  </a:cubicBezTo>
                  <a:close/>
                  <a:moveTo>
                    <a:pt x="1902" y="0"/>
                  </a:moveTo>
                  <a:cubicBezTo>
                    <a:pt x="1435" y="0"/>
                    <a:pt x="916" y="134"/>
                    <a:pt x="592" y="467"/>
                  </a:cubicBezTo>
                  <a:cubicBezTo>
                    <a:pt x="422" y="641"/>
                    <a:pt x="344" y="849"/>
                    <a:pt x="358" y="1085"/>
                  </a:cubicBezTo>
                  <a:cubicBezTo>
                    <a:pt x="371" y="1287"/>
                    <a:pt x="449" y="1488"/>
                    <a:pt x="559" y="1669"/>
                  </a:cubicBezTo>
                  <a:cubicBezTo>
                    <a:pt x="360" y="1833"/>
                    <a:pt x="221" y="2045"/>
                    <a:pt x="147" y="2300"/>
                  </a:cubicBezTo>
                  <a:cubicBezTo>
                    <a:pt x="50" y="2638"/>
                    <a:pt x="108" y="3007"/>
                    <a:pt x="314" y="3368"/>
                  </a:cubicBezTo>
                  <a:cubicBezTo>
                    <a:pt x="412" y="3540"/>
                    <a:pt x="541" y="3707"/>
                    <a:pt x="693" y="3858"/>
                  </a:cubicBezTo>
                  <a:cubicBezTo>
                    <a:pt x="480" y="3942"/>
                    <a:pt x="301" y="4069"/>
                    <a:pt x="249" y="4230"/>
                  </a:cubicBezTo>
                  <a:cubicBezTo>
                    <a:pt x="200" y="4382"/>
                    <a:pt x="265" y="4547"/>
                    <a:pt x="441" y="4723"/>
                  </a:cubicBezTo>
                  <a:cubicBezTo>
                    <a:pt x="891" y="5168"/>
                    <a:pt x="1606" y="5293"/>
                    <a:pt x="2182" y="5393"/>
                  </a:cubicBezTo>
                  <a:lnTo>
                    <a:pt x="2218" y="5399"/>
                  </a:lnTo>
                  <a:lnTo>
                    <a:pt x="2220" y="5387"/>
                  </a:lnTo>
                  <a:lnTo>
                    <a:pt x="2184" y="5381"/>
                  </a:lnTo>
                  <a:cubicBezTo>
                    <a:pt x="1610" y="5280"/>
                    <a:pt x="897" y="5155"/>
                    <a:pt x="450" y="4713"/>
                  </a:cubicBezTo>
                  <a:cubicBezTo>
                    <a:pt x="278" y="4542"/>
                    <a:pt x="214" y="4381"/>
                    <a:pt x="262" y="4234"/>
                  </a:cubicBezTo>
                  <a:cubicBezTo>
                    <a:pt x="313" y="4075"/>
                    <a:pt x="492" y="3951"/>
                    <a:pt x="702" y="3868"/>
                  </a:cubicBezTo>
                  <a:cubicBezTo>
                    <a:pt x="810" y="3975"/>
                    <a:pt x="928" y="4073"/>
                    <a:pt x="1053" y="4161"/>
                  </a:cubicBezTo>
                  <a:cubicBezTo>
                    <a:pt x="1433" y="4425"/>
                    <a:pt x="1901" y="4607"/>
                    <a:pt x="2445" y="4701"/>
                  </a:cubicBezTo>
                  <a:cubicBezTo>
                    <a:pt x="2574" y="4724"/>
                    <a:pt x="2689" y="4735"/>
                    <a:pt x="2791" y="4735"/>
                  </a:cubicBezTo>
                  <a:cubicBezTo>
                    <a:pt x="2960" y="4735"/>
                    <a:pt x="3090" y="4704"/>
                    <a:pt x="3174" y="4644"/>
                  </a:cubicBezTo>
                  <a:cubicBezTo>
                    <a:pt x="3238" y="4596"/>
                    <a:pt x="3276" y="4532"/>
                    <a:pt x="3288" y="4450"/>
                  </a:cubicBezTo>
                  <a:cubicBezTo>
                    <a:pt x="3312" y="4271"/>
                    <a:pt x="3151" y="4131"/>
                    <a:pt x="3052" y="4064"/>
                  </a:cubicBezTo>
                  <a:cubicBezTo>
                    <a:pt x="2704" y="3825"/>
                    <a:pt x="2259" y="3705"/>
                    <a:pt x="1727" y="3705"/>
                  </a:cubicBezTo>
                  <a:cubicBezTo>
                    <a:pt x="1515" y="3705"/>
                    <a:pt x="1290" y="3724"/>
                    <a:pt x="1051" y="3762"/>
                  </a:cubicBezTo>
                  <a:cubicBezTo>
                    <a:pt x="936" y="3779"/>
                    <a:pt x="817" y="3810"/>
                    <a:pt x="707" y="3853"/>
                  </a:cubicBezTo>
                  <a:cubicBezTo>
                    <a:pt x="287" y="3433"/>
                    <a:pt x="1" y="2858"/>
                    <a:pt x="161" y="2303"/>
                  </a:cubicBezTo>
                  <a:cubicBezTo>
                    <a:pt x="233" y="2052"/>
                    <a:pt x="371" y="1842"/>
                    <a:pt x="566" y="1680"/>
                  </a:cubicBezTo>
                  <a:cubicBezTo>
                    <a:pt x="703" y="1903"/>
                    <a:pt x="887" y="2097"/>
                    <a:pt x="1054" y="2229"/>
                  </a:cubicBezTo>
                  <a:cubicBezTo>
                    <a:pt x="1547" y="2625"/>
                    <a:pt x="2188" y="2842"/>
                    <a:pt x="2842" y="2842"/>
                  </a:cubicBezTo>
                  <a:cubicBezTo>
                    <a:pt x="2927" y="2842"/>
                    <a:pt x="3013" y="2838"/>
                    <a:pt x="3098" y="2830"/>
                  </a:cubicBezTo>
                  <a:cubicBezTo>
                    <a:pt x="3245" y="2818"/>
                    <a:pt x="3415" y="2792"/>
                    <a:pt x="3558" y="2698"/>
                  </a:cubicBezTo>
                  <a:cubicBezTo>
                    <a:pt x="3695" y="2609"/>
                    <a:pt x="3771" y="2484"/>
                    <a:pt x="3780" y="2338"/>
                  </a:cubicBezTo>
                  <a:cubicBezTo>
                    <a:pt x="3789" y="2160"/>
                    <a:pt x="3693" y="1963"/>
                    <a:pt x="3526" y="1825"/>
                  </a:cubicBezTo>
                  <a:cubicBezTo>
                    <a:pt x="3116" y="1485"/>
                    <a:pt x="2445" y="1287"/>
                    <a:pt x="1817" y="1287"/>
                  </a:cubicBezTo>
                  <a:cubicBezTo>
                    <a:pt x="1564" y="1287"/>
                    <a:pt x="1319" y="1319"/>
                    <a:pt x="1100" y="1386"/>
                  </a:cubicBezTo>
                  <a:cubicBezTo>
                    <a:pt x="894" y="1450"/>
                    <a:pt x="716" y="1542"/>
                    <a:pt x="569" y="1660"/>
                  </a:cubicBezTo>
                  <a:cubicBezTo>
                    <a:pt x="461" y="1481"/>
                    <a:pt x="384" y="1283"/>
                    <a:pt x="372" y="1084"/>
                  </a:cubicBezTo>
                  <a:cubicBezTo>
                    <a:pt x="357" y="852"/>
                    <a:pt x="435" y="647"/>
                    <a:pt x="602" y="477"/>
                  </a:cubicBezTo>
                  <a:cubicBezTo>
                    <a:pt x="923" y="147"/>
                    <a:pt x="1438" y="13"/>
                    <a:pt x="1902" y="13"/>
                  </a:cubicBezTo>
                  <a:cubicBezTo>
                    <a:pt x="2028" y="13"/>
                    <a:pt x="2150" y="23"/>
                    <a:pt x="2263" y="42"/>
                  </a:cubicBezTo>
                  <a:lnTo>
                    <a:pt x="2265" y="28"/>
                  </a:lnTo>
                  <a:cubicBezTo>
                    <a:pt x="2151" y="10"/>
                    <a:pt x="2029" y="0"/>
                    <a:pt x="190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4434424" y="1774100"/>
              <a:ext cx="392170" cy="396913"/>
            </a:xfrm>
            <a:custGeom>
              <a:avLst/>
              <a:gdLst/>
              <a:ahLst/>
              <a:cxnLst/>
              <a:rect l="l" t="t" r="r" b="b"/>
              <a:pathLst>
                <a:path w="13230" h="13390" extrusionOk="0">
                  <a:moveTo>
                    <a:pt x="6874" y="0"/>
                  </a:moveTo>
                  <a:cubicBezTo>
                    <a:pt x="4467" y="0"/>
                    <a:pt x="2276" y="1627"/>
                    <a:pt x="1662" y="4067"/>
                  </a:cubicBezTo>
                  <a:lnTo>
                    <a:pt x="1" y="10667"/>
                  </a:lnTo>
                  <a:lnTo>
                    <a:pt x="10818" y="13390"/>
                  </a:lnTo>
                  <a:lnTo>
                    <a:pt x="12536" y="6562"/>
                  </a:lnTo>
                  <a:cubicBezTo>
                    <a:pt x="13230" y="3807"/>
                    <a:pt x="11558" y="1011"/>
                    <a:pt x="8804" y="318"/>
                  </a:cubicBezTo>
                  <a:lnTo>
                    <a:pt x="8191" y="164"/>
                  </a:lnTo>
                  <a:cubicBezTo>
                    <a:pt x="7750" y="53"/>
                    <a:pt x="7309" y="0"/>
                    <a:pt x="68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4464571" y="1781333"/>
              <a:ext cx="353843" cy="359860"/>
            </a:xfrm>
            <a:custGeom>
              <a:avLst/>
              <a:gdLst/>
              <a:ahLst/>
              <a:cxnLst/>
              <a:rect l="l" t="t" r="r" b="b"/>
              <a:pathLst>
                <a:path w="11937" h="12140" extrusionOk="0">
                  <a:moveTo>
                    <a:pt x="6194" y="1"/>
                  </a:moveTo>
                  <a:cubicBezTo>
                    <a:pt x="4034" y="1"/>
                    <a:pt x="2061" y="1463"/>
                    <a:pt x="1511" y="3651"/>
                  </a:cubicBezTo>
                  <a:lnTo>
                    <a:pt x="23" y="9567"/>
                  </a:lnTo>
                  <a:cubicBezTo>
                    <a:pt x="1" y="9651"/>
                    <a:pt x="53" y="9736"/>
                    <a:pt x="136" y="9756"/>
                  </a:cubicBezTo>
                  <a:lnTo>
                    <a:pt x="9582" y="12135"/>
                  </a:lnTo>
                  <a:cubicBezTo>
                    <a:pt x="9595" y="12138"/>
                    <a:pt x="9607" y="12140"/>
                    <a:pt x="9620" y="12140"/>
                  </a:cubicBezTo>
                  <a:cubicBezTo>
                    <a:pt x="9690" y="12140"/>
                    <a:pt x="9755" y="12092"/>
                    <a:pt x="9772" y="12021"/>
                  </a:cubicBezTo>
                  <a:lnTo>
                    <a:pt x="11319" y="5878"/>
                  </a:lnTo>
                  <a:cubicBezTo>
                    <a:pt x="11937" y="3422"/>
                    <a:pt x="10441" y="920"/>
                    <a:pt x="7985" y="302"/>
                  </a:cubicBezTo>
                  <a:lnTo>
                    <a:pt x="7372" y="147"/>
                  </a:lnTo>
                  <a:cubicBezTo>
                    <a:pt x="6978" y="48"/>
                    <a:pt x="6583" y="1"/>
                    <a:pt x="6194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4525457" y="1841093"/>
              <a:ext cx="214493" cy="204474"/>
            </a:xfrm>
            <a:custGeom>
              <a:avLst/>
              <a:gdLst/>
              <a:ahLst/>
              <a:cxnLst/>
              <a:rect l="l" t="t" r="r" b="b"/>
              <a:pathLst>
                <a:path w="7236" h="6898" extrusionOk="0">
                  <a:moveTo>
                    <a:pt x="3787" y="1"/>
                  </a:moveTo>
                  <a:cubicBezTo>
                    <a:pt x="2904" y="1"/>
                    <a:pt x="2021" y="338"/>
                    <a:pt x="1348" y="1011"/>
                  </a:cubicBezTo>
                  <a:cubicBezTo>
                    <a:pt x="1" y="2358"/>
                    <a:pt x="1" y="4541"/>
                    <a:pt x="1348" y="5888"/>
                  </a:cubicBezTo>
                  <a:cubicBezTo>
                    <a:pt x="1995" y="6535"/>
                    <a:pt x="2872" y="6898"/>
                    <a:pt x="3786" y="6898"/>
                  </a:cubicBezTo>
                  <a:cubicBezTo>
                    <a:pt x="4701" y="6898"/>
                    <a:pt x="5579" y="6535"/>
                    <a:pt x="6226" y="5888"/>
                  </a:cubicBezTo>
                  <a:cubicBezTo>
                    <a:pt x="6872" y="5241"/>
                    <a:pt x="7236" y="4364"/>
                    <a:pt x="7236" y="3450"/>
                  </a:cubicBezTo>
                  <a:cubicBezTo>
                    <a:pt x="7236" y="2535"/>
                    <a:pt x="6872" y="1657"/>
                    <a:pt x="6226" y="1011"/>
                  </a:cubicBezTo>
                  <a:cubicBezTo>
                    <a:pt x="5552" y="338"/>
                    <a:pt x="4669" y="1"/>
                    <a:pt x="37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4552640" y="1865875"/>
              <a:ext cx="170118" cy="154941"/>
            </a:xfrm>
            <a:custGeom>
              <a:avLst/>
              <a:gdLst/>
              <a:ahLst/>
              <a:cxnLst/>
              <a:rect l="l" t="t" r="r" b="b"/>
              <a:pathLst>
                <a:path w="5739" h="5227" extrusionOk="0">
                  <a:moveTo>
                    <a:pt x="2870" y="0"/>
                  </a:moveTo>
                  <a:cubicBezTo>
                    <a:pt x="2201" y="0"/>
                    <a:pt x="1532" y="255"/>
                    <a:pt x="1022" y="765"/>
                  </a:cubicBezTo>
                  <a:cubicBezTo>
                    <a:pt x="1" y="1786"/>
                    <a:pt x="1" y="3441"/>
                    <a:pt x="1022" y="4462"/>
                  </a:cubicBezTo>
                  <a:cubicBezTo>
                    <a:pt x="1532" y="4972"/>
                    <a:pt x="2201" y="5227"/>
                    <a:pt x="2870" y="5227"/>
                  </a:cubicBezTo>
                  <a:cubicBezTo>
                    <a:pt x="3538" y="5227"/>
                    <a:pt x="4207" y="4972"/>
                    <a:pt x="4717" y="4462"/>
                  </a:cubicBezTo>
                  <a:cubicBezTo>
                    <a:pt x="5739" y="3441"/>
                    <a:pt x="5739" y="1786"/>
                    <a:pt x="4717" y="765"/>
                  </a:cubicBezTo>
                  <a:cubicBezTo>
                    <a:pt x="4207" y="255"/>
                    <a:pt x="3538" y="0"/>
                    <a:pt x="2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4592095" y="2051588"/>
              <a:ext cx="37824" cy="29287"/>
            </a:xfrm>
            <a:custGeom>
              <a:avLst/>
              <a:gdLst/>
              <a:ahLst/>
              <a:cxnLst/>
              <a:rect l="l" t="t" r="r" b="b"/>
              <a:pathLst>
                <a:path w="1276" h="988" extrusionOk="0">
                  <a:moveTo>
                    <a:pt x="179" y="1"/>
                  </a:moveTo>
                  <a:lnTo>
                    <a:pt x="0" y="712"/>
                  </a:lnTo>
                  <a:lnTo>
                    <a:pt x="1097" y="988"/>
                  </a:lnTo>
                  <a:lnTo>
                    <a:pt x="1276" y="277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4596630" y="1899727"/>
              <a:ext cx="89906" cy="89906"/>
            </a:xfrm>
            <a:custGeom>
              <a:avLst/>
              <a:gdLst/>
              <a:ahLst/>
              <a:cxnLst/>
              <a:rect l="l" t="t" r="r" b="b"/>
              <a:pathLst>
                <a:path w="3033" h="3033" extrusionOk="0">
                  <a:moveTo>
                    <a:pt x="1036" y="1"/>
                  </a:moveTo>
                  <a:lnTo>
                    <a:pt x="623" y="200"/>
                  </a:lnTo>
                  <a:lnTo>
                    <a:pt x="1210" y="1411"/>
                  </a:lnTo>
                  <a:lnTo>
                    <a:pt x="0" y="1997"/>
                  </a:lnTo>
                  <a:lnTo>
                    <a:pt x="201" y="2409"/>
                  </a:lnTo>
                  <a:lnTo>
                    <a:pt x="1410" y="1823"/>
                  </a:lnTo>
                  <a:lnTo>
                    <a:pt x="1997" y="3032"/>
                  </a:lnTo>
                  <a:lnTo>
                    <a:pt x="2410" y="2833"/>
                  </a:lnTo>
                  <a:lnTo>
                    <a:pt x="1823" y="1622"/>
                  </a:lnTo>
                  <a:lnTo>
                    <a:pt x="3033" y="1036"/>
                  </a:lnTo>
                  <a:lnTo>
                    <a:pt x="2833" y="624"/>
                  </a:lnTo>
                  <a:lnTo>
                    <a:pt x="1623" y="1210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4277197" y="2319264"/>
              <a:ext cx="90676" cy="166917"/>
            </a:xfrm>
            <a:custGeom>
              <a:avLst/>
              <a:gdLst/>
              <a:ahLst/>
              <a:cxnLst/>
              <a:rect l="l" t="t" r="r" b="b"/>
              <a:pathLst>
                <a:path w="3059" h="5631" extrusionOk="0">
                  <a:moveTo>
                    <a:pt x="504" y="1"/>
                  </a:moveTo>
                  <a:cubicBezTo>
                    <a:pt x="226" y="1"/>
                    <a:pt x="1" y="226"/>
                    <a:pt x="1" y="504"/>
                  </a:cubicBezTo>
                  <a:lnTo>
                    <a:pt x="1" y="5127"/>
                  </a:lnTo>
                  <a:cubicBezTo>
                    <a:pt x="1" y="5405"/>
                    <a:pt x="226" y="5630"/>
                    <a:pt x="504" y="5630"/>
                  </a:cubicBezTo>
                  <a:lnTo>
                    <a:pt x="2555" y="5630"/>
                  </a:lnTo>
                  <a:cubicBezTo>
                    <a:pt x="2833" y="5630"/>
                    <a:pt x="3059" y="5405"/>
                    <a:pt x="3059" y="5127"/>
                  </a:cubicBezTo>
                  <a:lnTo>
                    <a:pt x="3059" y="504"/>
                  </a:lnTo>
                  <a:cubicBezTo>
                    <a:pt x="3059" y="226"/>
                    <a:pt x="2833" y="1"/>
                    <a:pt x="25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4311198" y="2486154"/>
              <a:ext cx="22706" cy="158647"/>
            </a:xfrm>
            <a:custGeom>
              <a:avLst/>
              <a:gdLst/>
              <a:ahLst/>
              <a:cxnLst/>
              <a:rect l="l" t="t" r="r" b="b"/>
              <a:pathLst>
                <a:path w="766" h="5352" extrusionOk="0">
                  <a:moveTo>
                    <a:pt x="0" y="0"/>
                  </a:moveTo>
                  <a:lnTo>
                    <a:pt x="0" y="5352"/>
                  </a:lnTo>
                  <a:lnTo>
                    <a:pt x="765" y="5352"/>
                  </a:lnTo>
                  <a:lnTo>
                    <a:pt x="765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4241833" y="2644773"/>
              <a:ext cx="161463" cy="140476"/>
            </a:xfrm>
            <a:custGeom>
              <a:avLst/>
              <a:gdLst/>
              <a:ahLst/>
              <a:cxnLst/>
              <a:rect l="l" t="t" r="r" b="b"/>
              <a:pathLst>
                <a:path w="5447" h="4739" extrusionOk="0">
                  <a:moveTo>
                    <a:pt x="2723" y="1"/>
                  </a:moveTo>
                  <a:cubicBezTo>
                    <a:pt x="1222" y="1"/>
                    <a:pt x="0" y="1222"/>
                    <a:pt x="0" y="2723"/>
                  </a:cubicBezTo>
                  <a:cubicBezTo>
                    <a:pt x="0" y="3430"/>
                    <a:pt x="271" y="4100"/>
                    <a:pt x="763" y="4611"/>
                  </a:cubicBezTo>
                  <a:lnTo>
                    <a:pt x="886" y="4739"/>
                  </a:lnTo>
                  <a:lnTo>
                    <a:pt x="1251" y="3905"/>
                  </a:lnTo>
                  <a:cubicBezTo>
                    <a:pt x="981" y="3570"/>
                    <a:pt x="834" y="3156"/>
                    <a:pt x="834" y="2723"/>
                  </a:cubicBezTo>
                  <a:cubicBezTo>
                    <a:pt x="834" y="1681"/>
                    <a:pt x="1682" y="834"/>
                    <a:pt x="2723" y="834"/>
                  </a:cubicBezTo>
                  <a:cubicBezTo>
                    <a:pt x="3765" y="834"/>
                    <a:pt x="4612" y="1681"/>
                    <a:pt x="4612" y="2723"/>
                  </a:cubicBezTo>
                  <a:cubicBezTo>
                    <a:pt x="4612" y="3156"/>
                    <a:pt x="4465" y="3570"/>
                    <a:pt x="4195" y="3905"/>
                  </a:cubicBezTo>
                  <a:lnTo>
                    <a:pt x="4560" y="4739"/>
                  </a:lnTo>
                  <a:lnTo>
                    <a:pt x="4683" y="4611"/>
                  </a:lnTo>
                  <a:cubicBezTo>
                    <a:pt x="5175" y="4100"/>
                    <a:pt x="5447" y="3429"/>
                    <a:pt x="5447" y="2723"/>
                  </a:cubicBezTo>
                  <a:cubicBezTo>
                    <a:pt x="5447" y="1222"/>
                    <a:pt x="4225" y="1"/>
                    <a:pt x="2723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4852063" y="2319264"/>
              <a:ext cx="90676" cy="166917"/>
            </a:xfrm>
            <a:custGeom>
              <a:avLst/>
              <a:gdLst/>
              <a:ahLst/>
              <a:cxnLst/>
              <a:rect l="l" t="t" r="r" b="b"/>
              <a:pathLst>
                <a:path w="3059" h="5631" extrusionOk="0">
                  <a:moveTo>
                    <a:pt x="504" y="1"/>
                  </a:moveTo>
                  <a:cubicBezTo>
                    <a:pt x="226" y="1"/>
                    <a:pt x="1" y="226"/>
                    <a:pt x="1" y="504"/>
                  </a:cubicBezTo>
                  <a:lnTo>
                    <a:pt x="1" y="5127"/>
                  </a:lnTo>
                  <a:cubicBezTo>
                    <a:pt x="1" y="5405"/>
                    <a:pt x="226" y="5630"/>
                    <a:pt x="504" y="5630"/>
                  </a:cubicBezTo>
                  <a:lnTo>
                    <a:pt x="2555" y="5630"/>
                  </a:lnTo>
                  <a:cubicBezTo>
                    <a:pt x="2833" y="5630"/>
                    <a:pt x="3058" y="5405"/>
                    <a:pt x="3058" y="5127"/>
                  </a:cubicBezTo>
                  <a:lnTo>
                    <a:pt x="3058" y="504"/>
                  </a:lnTo>
                  <a:cubicBezTo>
                    <a:pt x="3058" y="226"/>
                    <a:pt x="2833" y="1"/>
                    <a:pt x="25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4886093" y="2486154"/>
              <a:ext cx="22677" cy="158647"/>
            </a:xfrm>
            <a:custGeom>
              <a:avLst/>
              <a:gdLst/>
              <a:ahLst/>
              <a:cxnLst/>
              <a:rect l="l" t="t" r="r" b="b"/>
              <a:pathLst>
                <a:path w="765" h="5352" extrusionOk="0">
                  <a:moveTo>
                    <a:pt x="0" y="0"/>
                  </a:moveTo>
                  <a:lnTo>
                    <a:pt x="0" y="5352"/>
                  </a:lnTo>
                  <a:lnTo>
                    <a:pt x="764" y="5352"/>
                  </a:lnTo>
                  <a:lnTo>
                    <a:pt x="764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4816670" y="2644773"/>
              <a:ext cx="161492" cy="140476"/>
            </a:xfrm>
            <a:custGeom>
              <a:avLst/>
              <a:gdLst/>
              <a:ahLst/>
              <a:cxnLst/>
              <a:rect l="l" t="t" r="r" b="b"/>
              <a:pathLst>
                <a:path w="5448" h="4739" extrusionOk="0">
                  <a:moveTo>
                    <a:pt x="2724" y="1"/>
                  </a:moveTo>
                  <a:cubicBezTo>
                    <a:pt x="1223" y="1"/>
                    <a:pt x="1" y="1222"/>
                    <a:pt x="1" y="2723"/>
                  </a:cubicBezTo>
                  <a:cubicBezTo>
                    <a:pt x="1" y="3430"/>
                    <a:pt x="272" y="4100"/>
                    <a:pt x="764" y="4611"/>
                  </a:cubicBezTo>
                  <a:lnTo>
                    <a:pt x="887" y="4739"/>
                  </a:lnTo>
                  <a:lnTo>
                    <a:pt x="1252" y="3905"/>
                  </a:lnTo>
                  <a:cubicBezTo>
                    <a:pt x="982" y="3570"/>
                    <a:pt x="835" y="3156"/>
                    <a:pt x="835" y="2723"/>
                  </a:cubicBezTo>
                  <a:cubicBezTo>
                    <a:pt x="835" y="1681"/>
                    <a:pt x="1683" y="834"/>
                    <a:pt x="2724" y="834"/>
                  </a:cubicBezTo>
                  <a:cubicBezTo>
                    <a:pt x="3766" y="834"/>
                    <a:pt x="4613" y="1681"/>
                    <a:pt x="4613" y="2723"/>
                  </a:cubicBezTo>
                  <a:cubicBezTo>
                    <a:pt x="4613" y="3156"/>
                    <a:pt x="4465" y="3570"/>
                    <a:pt x="4196" y="3905"/>
                  </a:cubicBezTo>
                  <a:lnTo>
                    <a:pt x="4560" y="4739"/>
                  </a:lnTo>
                  <a:lnTo>
                    <a:pt x="4683" y="4611"/>
                  </a:lnTo>
                  <a:cubicBezTo>
                    <a:pt x="5175" y="4100"/>
                    <a:pt x="5447" y="3429"/>
                    <a:pt x="5447" y="2723"/>
                  </a:cubicBezTo>
                  <a:cubicBezTo>
                    <a:pt x="5447" y="1222"/>
                    <a:pt x="4226" y="1"/>
                    <a:pt x="2724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4368794" y="2276548"/>
              <a:ext cx="482106" cy="370857"/>
            </a:xfrm>
            <a:custGeom>
              <a:avLst/>
              <a:gdLst/>
              <a:ahLst/>
              <a:cxnLst/>
              <a:rect l="l" t="t" r="r" b="b"/>
              <a:pathLst>
                <a:path w="16264" h="12511" extrusionOk="0">
                  <a:moveTo>
                    <a:pt x="1037" y="1"/>
                  </a:moveTo>
                  <a:lnTo>
                    <a:pt x="1" y="1043"/>
                  </a:lnTo>
                  <a:lnTo>
                    <a:pt x="1" y="11469"/>
                  </a:lnTo>
                  <a:lnTo>
                    <a:pt x="1037" y="12510"/>
                  </a:lnTo>
                  <a:lnTo>
                    <a:pt x="15227" y="12510"/>
                  </a:lnTo>
                  <a:lnTo>
                    <a:pt x="16263" y="11469"/>
                  </a:lnTo>
                  <a:lnTo>
                    <a:pt x="16263" y="1043"/>
                  </a:lnTo>
                  <a:lnTo>
                    <a:pt x="1522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4427576" y="2565033"/>
              <a:ext cx="28486" cy="48317"/>
            </a:xfrm>
            <a:custGeom>
              <a:avLst/>
              <a:gdLst/>
              <a:ahLst/>
              <a:cxnLst/>
              <a:rect l="l" t="t" r="r" b="b"/>
              <a:pathLst>
                <a:path w="961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961" y="1629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4468128" y="2565033"/>
              <a:ext cx="26649" cy="48317"/>
            </a:xfrm>
            <a:custGeom>
              <a:avLst/>
              <a:gdLst/>
              <a:ahLst/>
              <a:cxnLst/>
              <a:rect l="l" t="t" r="r" b="b"/>
              <a:pathLst>
                <a:path w="899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898" y="1629"/>
                  </a:lnTo>
                  <a:lnTo>
                    <a:pt x="8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4508739" y="2565033"/>
              <a:ext cx="24692" cy="48317"/>
            </a:xfrm>
            <a:custGeom>
              <a:avLst/>
              <a:gdLst/>
              <a:ahLst/>
              <a:cxnLst/>
              <a:rect l="l" t="t" r="r" b="b"/>
              <a:pathLst>
                <a:path w="833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833" y="1629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4549320" y="2565033"/>
              <a:ext cx="22825" cy="48317"/>
            </a:xfrm>
            <a:custGeom>
              <a:avLst/>
              <a:gdLst/>
              <a:ahLst/>
              <a:cxnLst/>
              <a:rect l="l" t="t" r="r" b="b"/>
              <a:pathLst>
                <a:path w="770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769" y="162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4589901" y="2565033"/>
              <a:ext cx="20898" cy="48317"/>
            </a:xfrm>
            <a:custGeom>
              <a:avLst/>
              <a:gdLst/>
              <a:ahLst/>
              <a:cxnLst/>
              <a:rect l="l" t="t" r="r" b="b"/>
              <a:pathLst>
                <a:path w="705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705" y="1629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4630482" y="2565033"/>
              <a:ext cx="19030" cy="48317"/>
            </a:xfrm>
            <a:custGeom>
              <a:avLst/>
              <a:gdLst/>
              <a:ahLst/>
              <a:cxnLst/>
              <a:rect l="l" t="t" r="r" b="b"/>
              <a:pathLst>
                <a:path w="642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641" y="1629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4671034" y="2565033"/>
              <a:ext cx="17133" cy="48317"/>
            </a:xfrm>
            <a:custGeom>
              <a:avLst/>
              <a:gdLst/>
              <a:ahLst/>
              <a:cxnLst/>
              <a:rect l="l" t="t" r="r" b="b"/>
              <a:pathLst>
                <a:path w="578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578" y="1629"/>
                  </a:lnTo>
                  <a:lnTo>
                    <a:pt x="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4711645" y="2565033"/>
              <a:ext cx="15236" cy="48317"/>
            </a:xfrm>
            <a:custGeom>
              <a:avLst/>
              <a:gdLst/>
              <a:ahLst/>
              <a:cxnLst/>
              <a:rect l="l" t="t" r="r" b="b"/>
              <a:pathLst>
                <a:path w="514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513" y="1629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2"/>
            <p:cNvSpPr/>
            <p:nvPr/>
          </p:nvSpPr>
          <p:spPr>
            <a:xfrm>
              <a:off x="4752256" y="2565033"/>
              <a:ext cx="13280" cy="48317"/>
            </a:xfrm>
            <a:custGeom>
              <a:avLst/>
              <a:gdLst/>
              <a:ahLst/>
              <a:cxnLst/>
              <a:rect l="l" t="t" r="r" b="b"/>
              <a:pathLst>
                <a:path w="448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448" y="1629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2"/>
            <p:cNvSpPr/>
            <p:nvPr/>
          </p:nvSpPr>
          <p:spPr>
            <a:xfrm>
              <a:off x="4792807" y="2565033"/>
              <a:ext cx="11442" cy="48317"/>
            </a:xfrm>
            <a:custGeom>
              <a:avLst/>
              <a:gdLst/>
              <a:ahLst/>
              <a:cxnLst/>
              <a:rect l="l" t="t" r="r" b="b"/>
              <a:pathLst>
                <a:path w="386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385" y="1629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4422893" y="2326497"/>
              <a:ext cx="240312" cy="217902"/>
            </a:xfrm>
            <a:custGeom>
              <a:avLst/>
              <a:gdLst/>
              <a:ahLst/>
              <a:cxnLst/>
              <a:rect l="l" t="t" r="r" b="b"/>
              <a:pathLst>
                <a:path w="8107" h="7351" extrusionOk="0">
                  <a:moveTo>
                    <a:pt x="307" y="1"/>
                  </a:moveTo>
                  <a:lnTo>
                    <a:pt x="0" y="478"/>
                  </a:lnTo>
                  <a:lnTo>
                    <a:pt x="0" y="6873"/>
                  </a:lnTo>
                  <a:lnTo>
                    <a:pt x="307" y="7350"/>
                  </a:lnTo>
                  <a:lnTo>
                    <a:pt x="7799" y="7350"/>
                  </a:lnTo>
                  <a:lnTo>
                    <a:pt x="8106" y="6873"/>
                  </a:lnTo>
                  <a:lnTo>
                    <a:pt x="8106" y="478"/>
                  </a:lnTo>
                  <a:lnTo>
                    <a:pt x="77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4689324" y="2326497"/>
              <a:ext cx="114924" cy="217902"/>
            </a:xfrm>
            <a:custGeom>
              <a:avLst/>
              <a:gdLst/>
              <a:ahLst/>
              <a:cxnLst/>
              <a:rect l="l" t="t" r="r" b="b"/>
              <a:pathLst>
                <a:path w="3877" h="7351" extrusionOk="0">
                  <a:moveTo>
                    <a:pt x="630" y="1"/>
                  </a:moveTo>
                  <a:lnTo>
                    <a:pt x="1" y="630"/>
                  </a:lnTo>
                  <a:lnTo>
                    <a:pt x="1" y="6722"/>
                  </a:lnTo>
                  <a:lnTo>
                    <a:pt x="630" y="7350"/>
                  </a:lnTo>
                  <a:lnTo>
                    <a:pt x="3247" y="7350"/>
                  </a:lnTo>
                  <a:lnTo>
                    <a:pt x="3876" y="6722"/>
                  </a:lnTo>
                  <a:lnTo>
                    <a:pt x="3876" y="63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4431074" y="2647382"/>
              <a:ext cx="370176" cy="122038"/>
            </a:xfrm>
            <a:custGeom>
              <a:avLst/>
              <a:gdLst/>
              <a:ahLst/>
              <a:cxnLst/>
              <a:rect l="l" t="t" r="r" b="b"/>
              <a:pathLst>
                <a:path w="12488" h="4117" extrusionOk="0">
                  <a:moveTo>
                    <a:pt x="10949" y="550"/>
                  </a:moveTo>
                  <a:lnTo>
                    <a:pt x="7272" y="3567"/>
                  </a:lnTo>
                  <a:lnTo>
                    <a:pt x="5216" y="3567"/>
                  </a:lnTo>
                  <a:lnTo>
                    <a:pt x="1538" y="550"/>
                  </a:lnTo>
                  <a:close/>
                  <a:moveTo>
                    <a:pt x="0" y="0"/>
                  </a:moveTo>
                  <a:lnTo>
                    <a:pt x="5020" y="4117"/>
                  </a:lnTo>
                  <a:lnTo>
                    <a:pt x="7468" y="4117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2"/>
            <p:cNvSpPr/>
            <p:nvPr/>
          </p:nvSpPr>
          <p:spPr>
            <a:xfrm>
              <a:off x="4417112" y="2785725"/>
              <a:ext cx="385441" cy="64324"/>
            </a:xfrm>
            <a:custGeom>
              <a:avLst/>
              <a:gdLst/>
              <a:ahLst/>
              <a:cxnLst/>
              <a:rect l="l" t="t" r="r" b="b"/>
              <a:pathLst>
                <a:path w="13003" h="2170" extrusionOk="0">
                  <a:moveTo>
                    <a:pt x="1085" y="1"/>
                  </a:moveTo>
                  <a:cubicBezTo>
                    <a:pt x="488" y="1"/>
                    <a:pt x="1" y="486"/>
                    <a:pt x="1" y="1085"/>
                  </a:cubicBezTo>
                  <a:cubicBezTo>
                    <a:pt x="1" y="1682"/>
                    <a:pt x="488" y="2169"/>
                    <a:pt x="1085" y="2169"/>
                  </a:cubicBezTo>
                  <a:lnTo>
                    <a:pt x="11918" y="2169"/>
                  </a:lnTo>
                  <a:cubicBezTo>
                    <a:pt x="12517" y="2169"/>
                    <a:pt x="13002" y="1682"/>
                    <a:pt x="13002" y="1085"/>
                  </a:cubicBezTo>
                  <a:cubicBezTo>
                    <a:pt x="13002" y="486"/>
                    <a:pt x="12517" y="1"/>
                    <a:pt x="11918" y="1"/>
                  </a:cubicBezTo>
                  <a:close/>
                </a:path>
              </a:pathLst>
            </a:custGeom>
            <a:gradFill>
              <a:gsLst>
                <a:gs pos="0">
                  <a:srgbClr val="D6D6D5"/>
                </a:gs>
                <a:gs pos="100000">
                  <a:srgbClr val="94949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2"/>
            <p:cNvSpPr/>
            <p:nvPr/>
          </p:nvSpPr>
          <p:spPr>
            <a:xfrm>
              <a:off x="4400809" y="2769392"/>
              <a:ext cx="418078" cy="96961"/>
            </a:xfrm>
            <a:custGeom>
              <a:avLst/>
              <a:gdLst/>
              <a:ahLst/>
              <a:cxnLst/>
              <a:rect l="l" t="t" r="r" b="b"/>
              <a:pathLst>
                <a:path w="14104" h="3271" extrusionOk="0">
                  <a:moveTo>
                    <a:pt x="12468" y="552"/>
                  </a:moveTo>
                  <a:cubicBezTo>
                    <a:pt x="13067" y="552"/>
                    <a:pt x="13552" y="1037"/>
                    <a:pt x="13552" y="1636"/>
                  </a:cubicBezTo>
                  <a:cubicBezTo>
                    <a:pt x="13552" y="2233"/>
                    <a:pt x="13067" y="2720"/>
                    <a:pt x="12468" y="2720"/>
                  </a:cubicBezTo>
                  <a:lnTo>
                    <a:pt x="1635" y="2720"/>
                  </a:lnTo>
                  <a:cubicBezTo>
                    <a:pt x="1038" y="2720"/>
                    <a:pt x="551" y="2233"/>
                    <a:pt x="551" y="1636"/>
                  </a:cubicBezTo>
                  <a:cubicBezTo>
                    <a:pt x="551" y="1037"/>
                    <a:pt x="1038" y="552"/>
                    <a:pt x="1635" y="552"/>
                  </a:cubicBezTo>
                  <a:close/>
                  <a:moveTo>
                    <a:pt x="1635" y="1"/>
                  </a:moveTo>
                  <a:cubicBezTo>
                    <a:pt x="733" y="1"/>
                    <a:pt x="1" y="732"/>
                    <a:pt x="1" y="1636"/>
                  </a:cubicBezTo>
                  <a:cubicBezTo>
                    <a:pt x="1" y="2538"/>
                    <a:pt x="733" y="3270"/>
                    <a:pt x="1635" y="3270"/>
                  </a:cubicBezTo>
                  <a:lnTo>
                    <a:pt x="12468" y="3270"/>
                  </a:lnTo>
                  <a:cubicBezTo>
                    <a:pt x="13371" y="3270"/>
                    <a:pt x="14103" y="2538"/>
                    <a:pt x="14103" y="1636"/>
                  </a:cubicBezTo>
                  <a:cubicBezTo>
                    <a:pt x="14103" y="732"/>
                    <a:pt x="13371" y="1"/>
                    <a:pt x="12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4423989" y="2792039"/>
              <a:ext cx="51667" cy="51667"/>
            </a:xfrm>
            <a:custGeom>
              <a:avLst/>
              <a:gdLst/>
              <a:ahLst/>
              <a:cxnLst/>
              <a:rect l="l" t="t" r="r" b="b"/>
              <a:pathLst>
                <a:path w="1743" h="1743" extrusionOk="0">
                  <a:moveTo>
                    <a:pt x="871" y="0"/>
                  </a:moveTo>
                  <a:cubicBezTo>
                    <a:pt x="390" y="0"/>
                    <a:pt x="0" y="390"/>
                    <a:pt x="0" y="871"/>
                  </a:cubicBezTo>
                  <a:cubicBezTo>
                    <a:pt x="0" y="1353"/>
                    <a:pt x="390" y="1742"/>
                    <a:pt x="871" y="1742"/>
                  </a:cubicBezTo>
                  <a:cubicBezTo>
                    <a:pt x="1352" y="1742"/>
                    <a:pt x="1742" y="1353"/>
                    <a:pt x="1742" y="871"/>
                  </a:cubicBezTo>
                  <a:cubicBezTo>
                    <a:pt x="1742" y="390"/>
                    <a:pt x="1352" y="0"/>
                    <a:pt x="8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>
              <a:off x="4439671" y="2807720"/>
              <a:ext cx="20275" cy="20275"/>
            </a:xfrm>
            <a:custGeom>
              <a:avLst/>
              <a:gdLst/>
              <a:ahLst/>
              <a:cxnLst/>
              <a:rect l="l" t="t" r="r" b="b"/>
              <a:pathLst>
                <a:path w="684" h="684" extrusionOk="0">
                  <a:moveTo>
                    <a:pt x="342" y="1"/>
                  </a:moveTo>
                  <a:cubicBezTo>
                    <a:pt x="154" y="1"/>
                    <a:pt x="1" y="154"/>
                    <a:pt x="1" y="342"/>
                  </a:cubicBezTo>
                  <a:cubicBezTo>
                    <a:pt x="1" y="531"/>
                    <a:pt x="154" y="684"/>
                    <a:pt x="342" y="684"/>
                  </a:cubicBezTo>
                  <a:cubicBezTo>
                    <a:pt x="531" y="684"/>
                    <a:pt x="684" y="531"/>
                    <a:pt x="684" y="342"/>
                  </a:cubicBezTo>
                  <a:cubicBezTo>
                    <a:pt x="684" y="154"/>
                    <a:pt x="531" y="1"/>
                    <a:pt x="342" y="1"/>
                  </a:cubicBezTo>
                  <a:close/>
                </a:path>
              </a:pathLst>
            </a:custGeom>
            <a:solidFill>
              <a:srgbClr val="B5B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2"/>
            <p:cNvSpPr/>
            <p:nvPr/>
          </p:nvSpPr>
          <p:spPr>
            <a:xfrm>
              <a:off x="4487662" y="2792039"/>
              <a:ext cx="51697" cy="51667"/>
            </a:xfrm>
            <a:custGeom>
              <a:avLst/>
              <a:gdLst/>
              <a:ahLst/>
              <a:cxnLst/>
              <a:rect l="l" t="t" r="r" b="b"/>
              <a:pathLst>
                <a:path w="1744" h="1743" extrusionOk="0">
                  <a:moveTo>
                    <a:pt x="872" y="0"/>
                  </a:moveTo>
                  <a:cubicBezTo>
                    <a:pt x="391" y="0"/>
                    <a:pt x="0" y="390"/>
                    <a:pt x="0" y="871"/>
                  </a:cubicBezTo>
                  <a:cubicBezTo>
                    <a:pt x="0" y="1353"/>
                    <a:pt x="391" y="1742"/>
                    <a:pt x="872" y="1742"/>
                  </a:cubicBezTo>
                  <a:cubicBezTo>
                    <a:pt x="1352" y="1742"/>
                    <a:pt x="1743" y="1353"/>
                    <a:pt x="1743" y="871"/>
                  </a:cubicBezTo>
                  <a:cubicBezTo>
                    <a:pt x="1743" y="390"/>
                    <a:pt x="1352" y="0"/>
                    <a:pt x="8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2"/>
            <p:cNvSpPr/>
            <p:nvPr/>
          </p:nvSpPr>
          <p:spPr>
            <a:xfrm>
              <a:off x="4503344" y="2807720"/>
              <a:ext cx="20305" cy="20275"/>
            </a:xfrm>
            <a:custGeom>
              <a:avLst/>
              <a:gdLst/>
              <a:ahLst/>
              <a:cxnLst/>
              <a:rect l="l" t="t" r="r" b="b"/>
              <a:pathLst>
                <a:path w="685" h="684" extrusionOk="0">
                  <a:moveTo>
                    <a:pt x="343" y="1"/>
                  </a:moveTo>
                  <a:cubicBezTo>
                    <a:pt x="154" y="1"/>
                    <a:pt x="1" y="154"/>
                    <a:pt x="1" y="342"/>
                  </a:cubicBezTo>
                  <a:cubicBezTo>
                    <a:pt x="1" y="531"/>
                    <a:pt x="154" y="684"/>
                    <a:pt x="343" y="684"/>
                  </a:cubicBezTo>
                  <a:cubicBezTo>
                    <a:pt x="532" y="684"/>
                    <a:pt x="685" y="531"/>
                    <a:pt x="685" y="342"/>
                  </a:cubicBezTo>
                  <a:cubicBezTo>
                    <a:pt x="685" y="154"/>
                    <a:pt x="532" y="1"/>
                    <a:pt x="343" y="1"/>
                  </a:cubicBezTo>
                  <a:close/>
                </a:path>
              </a:pathLst>
            </a:custGeom>
            <a:solidFill>
              <a:srgbClr val="B5B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4551276" y="2791950"/>
              <a:ext cx="51637" cy="51697"/>
            </a:xfrm>
            <a:custGeom>
              <a:avLst/>
              <a:gdLst/>
              <a:ahLst/>
              <a:cxnLst/>
              <a:rect l="l" t="t" r="r" b="b"/>
              <a:pathLst>
                <a:path w="1742" h="1744" extrusionOk="0">
                  <a:moveTo>
                    <a:pt x="872" y="0"/>
                  </a:moveTo>
                  <a:cubicBezTo>
                    <a:pt x="390" y="0"/>
                    <a:pt x="0" y="391"/>
                    <a:pt x="0" y="872"/>
                  </a:cubicBezTo>
                  <a:cubicBezTo>
                    <a:pt x="0" y="1352"/>
                    <a:pt x="390" y="1743"/>
                    <a:pt x="872" y="1743"/>
                  </a:cubicBezTo>
                  <a:cubicBezTo>
                    <a:pt x="1352" y="1743"/>
                    <a:pt x="1742" y="1352"/>
                    <a:pt x="1742" y="872"/>
                  </a:cubicBezTo>
                  <a:cubicBezTo>
                    <a:pt x="1742" y="391"/>
                    <a:pt x="1352" y="0"/>
                    <a:pt x="8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4566957" y="2807631"/>
              <a:ext cx="20275" cy="20305"/>
            </a:xfrm>
            <a:custGeom>
              <a:avLst/>
              <a:gdLst/>
              <a:ahLst/>
              <a:cxnLst/>
              <a:rect l="l" t="t" r="r" b="b"/>
              <a:pathLst>
                <a:path w="684" h="685" extrusionOk="0">
                  <a:moveTo>
                    <a:pt x="343" y="1"/>
                  </a:moveTo>
                  <a:cubicBezTo>
                    <a:pt x="153" y="1"/>
                    <a:pt x="0" y="154"/>
                    <a:pt x="0" y="343"/>
                  </a:cubicBezTo>
                  <a:cubicBezTo>
                    <a:pt x="0" y="532"/>
                    <a:pt x="153" y="685"/>
                    <a:pt x="343" y="685"/>
                  </a:cubicBezTo>
                  <a:cubicBezTo>
                    <a:pt x="531" y="685"/>
                    <a:pt x="684" y="532"/>
                    <a:pt x="684" y="343"/>
                  </a:cubicBezTo>
                  <a:cubicBezTo>
                    <a:pt x="684" y="154"/>
                    <a:pt x="531" y="1"/>
                    <a:pt x="343" y="1"/>
                  </a:cubicBezTo>
                  <a:close/>
                </a:path>
              </a:pathLst>
            </a:custGeom>
            <a:solidFill>
              <a:srgbClr val="B5B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2"/>
            <p:cNvSpPr/>
            <p:nvPr/>
          </p:nvSpPr>
          <p:spPr>
            <a:xfrm>
              <a:off x="4616135" y="2792039"/>
              <a:ext cx="51697" cy="51667"/>
            </a:xfrm>
            <a:custGeom>
              <a:avLst/>
              <a:gdLst/>
              <a:ahLst/>
              <a:cxnLst/>
              <a:rect l="l" t="t" r="r" b="b"/>
              <a:pathLst>
                <a:path w="1744" h="1743" extrusionOk="0">
                  <a:moveTo>
                    <a:pt x="872" y="0"/>
                  </a:moveTo>
                  <a:cubicBezTo>
                    <a:pt x="391" y="0"/>
                    <a:pt x="0" y="390"/>
                    <a:pt x="0" y="871"/>
                  </a:cubicBezTo>
                  <a:cubicBezTo>
                    <a:pt x="0" y="1353"/>
                    <a:pt x="391" y="1742"/>
                    <a:pt x="872" y="1742"/>
                  </a:cubicBezTo>
                  <a:cubicBezTo>
                    <a:pt x="1353" y="1742"/>
                    <a:pt x="1743" y="1353"/>
                    <a:pt x="1743" y="871"/>
                  </a:cubicBezTo>
                  <a:cubicBezTo>
                    <a:pt x="1743" y="390"/>
                    <a:pt x="1353" y="0"/>
                    <a:pt x="8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2"/>
            <p:cNvSpPr/>
            <p:nvPr/>
          </p:nvSpPr>
          <p:spPr>
            <a:xfrm>
              <a:off x="4631816" y="2807720"/>
              <a:ext cx="20335" cy="20275"/>
            </a:xfrm>
            <a:custGeom>
              <a:avLst/>
              <a:gdLst/>
              <a:ahLst/>
              <a:cxnLst/>
              <a:rect l="l" t="t" r="r" b="b"/>
              <a:pathLst>
                <a:path w="686" h="684" extrusionOk="0">
                  <a:moveTo>
                    <a:pt x="343" y="1"/>
                  </a:moveTo>
                  <a:cubicBezTo>
                    <a:pt x="154" y="1"/>
                    <a:pt x="1" y="154"/>
                    <a:pt x="1" y="342"/>
                  </a:cubicBezTo>
                  <a:cubicBezTo>
                    <a:pt x="1" y="531"/>
                    <a:pt x="154" y="684"/>
                    <a:pt x="343" y="684"/>
                  </a:cubicBezTo>
                  <a:cubicBezTo>
                    <a:pt x="532" y="684"/>
                    <a:pt x="685" y="531"/>
                    <a:pt x="685" y="342"/>
                  </a:cubicBezTo>
                  <a:cubicBezTo>
                    <a:pt x="685" y="154"/>
                    <a:pt x="532" y="1"/>
                    <a:pt x="343" y="1"/>
                  </a:cubicBezTo>
                  <a:close/>
                </a:path>
              </a:pathLst>
            </a:custGeom>
            <a:solidFill>
              <a:srgbClr val="B5B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2"/>
            <p:cNvSpPr/>
            <p:nvPr/>
          </p:nvSpPr>
          <p:spPr>
            <a:xfrm>
              <a:off x="4678711" y="2792039"/>
              <a:ext cx="51697" cy="51667"/>
            </a:xfrm>
            <a:custGeom>
              <a:avLst/>
              <a:gdLst/>
              <a:ahLst/>
              <a:cxnLst/>
              <a:rect l="l" t="t" r="r" b="b"/>
              <a:pathLst>
                <a:path w="1744" h="1743" extrusionOk="0">
                  <a:moveTo>
                    <a:pt x="872" y="0"/>
                  </a:moveTo>
                  <a:cubicBezTo>
                    <a:pt x="391" y="0"/>
                    <a:pt x="0" y="390"/>
                    <a:pt x="0" y="871"/>
                  </a:cubicBezTo>
                  <a:cubicBezTo>
                    <a:pt x="0" y="1353"/>
                    <a:pt x="391" y="1742"/>
                    <a:pt x="872" y="1742"/>
                  </a:cubicBezTo>
                  <a:cubicBezTo>
                    <a:pt x="1352" y="1742"/>
                    <a:pt x="1743" y="1353"/>
                    <a:pt x="1743" y="871"/>
                  </a:cubicBezTo>
                  <a:cubicBezTo>
                    <a:pt x="1743" y="390"/>
                    <a:pt x="1352" y="0"/>
                    <a:pt x="8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2"/>
            <p:cNvSpPr/>
            <p:nvPr/>
          </p:nvSpPr>
          <p:spPr>
            <a:xfrm>
              <a:off x="4694392" y="2807720"/>
              <a:ext cx="20305" cy="20275"/>
            </a:xfrm>
            <a:custGeom>
              <a:avLst/>
              <a:gdLst/>
              <a:ahLst/>
              <a:cxnLst/>
              <a:rect l="l" t="t" r="r" b="b"/>
              <a:pathLst>
                <a:path w="685" h="684" extrusionOk="0">
                  <a:moveTo>
                    <a:pt x="343" y="1"/>
                  </a:moveTo>
                  <a:cubicBezTo>
                    <a:pt x="153" y="1"/>
                    <a:pt x="1" y="154"/>
                    <a:pt x="1" y="342"/>
                  </a:cubicBezTo>
                  <a:cubicBezTo>
                    <a:pt x="1" y="531"/>
                    <a:pt x="153" y="684"/>
                    <a:pt x="343" y="684"/>
                  </a:cubicBezTo>
                  <a:cubicBezTo>
                    <a:pt x="532" y="684"/>
                    <a:pt x="685" y="531"/>
                    <a:pt x="685" y="342"/>
                  </a:cubicBezTo>
                  <a:cubicBezTo>
                    <a:pt x="685" y="154"/>
                    <a:pt x="532" y="1"/>
                    <a:pt x="343" y="1"/>
                  </a:cubicBezTo>
                  <a:close/>
                </a:path>
              </a:pathLst>
            </a:custGeom>
            <a:solidFill>
              <a:srgbClr val="B5B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2"/>
            <p:cNvSpPr/>
            <p:nvPr/>
          </p:nvSpPr>
          <p:spPr>
            <a:xfrm>
              <a:off x="4741288" y="2792039"/>
              <a:ext cx="51667" cy="51667"/>
            </a:xfrm>
            <a:custGeom>
              <a:avLst/>
              <a:gdLst/>
              <a:ahLst/>
              <a:cxnLst/>
              <a:rect l="l" t="t" r="r" b="b"/>
              <a:pathLst>
                <a:path w="1743" h="1743" extrusionOk="0">
                  <a:moveTo>
                    <a:pt x="871" y="0"/>
                  </a:moveTo>
                  <a:cubicBezTo>
                    <a:pt x="391" y="0"/>
                    <a:pt x="0" y="390"/>
                    <a:pt x="0" y="871"/>
                  </a:cubicBezTo>
                  <a:cubicBezTo>
                    <a:pt x="0" y="1353"/>
                    <a:pt x="391" y="1742"/>
                    <a:pt x="871" y="1742"/>
                  </a:cubicBezTo>
                  <a:cubicBezTo>
                    <a:pt x="1352" y="1742"/>
                    <a:pt x="1743" y="1353"/>
                    <a:pt x="1743" y="871"/>
                  </a:cubicBezTo>
                  <a:cubicBezTo>
                    <a:pt x="1743" y="390"/>
                    <a:pt x="1352" y="0"/>
                    <a:pt x="8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2"/>
            <p:cNvSpPr/>
            <p:nvPr/>
          </p:nvSpPr>
          <p:spPr>
            <a:xfrm>
              <a:off x="4756969" y="2807720"/>
              <a:ext cx="20305" cy="20275"/>
            </a:xfrm>
            <a:custGeom>
              <a:avLst/>
              <a:gdLst/>
              <a:ahLst/>
              <a:cxnLst/>
              <a:rect l="l" t="t" r="r" b="b"/>
              <a:pathLst>
                <a:path w="685" h="684" extrusionOk="0">
                  <a:moveTo>
                    <a:pt x="342" y="1"/>
                  </a:moveTo>
                  <a:cubicBezTo>
                    <a:pt x="153" y="1"/>
                    <a:pt x="0" y="154"/>
                    <a:pt x="0" y="342"/>
                  </a:cubicBezTo>
                  <a:cubicBezTo>
                    <a:pt x="0" y="531"/>
                    <a:pt x="153" y="684"/>
                    <a:pt x="342" y="684"/>
                  </a:cubicBezTo>
                  <a:cubicBezTo>
                    <a:pt x="532" y="684"/>
                    <a:pt x="685" y="531"/>
                    <a:pt x="685" y="342"/>
                  </a:cubicBezTo>
                  <a:cubicBezTo>
                    <a:pt x="685" y="154"/>
                    <a:pt x="532" y="1"/>
                    <a:pt x="342" y="1"/>
                  </a:cubicBezTo>
                  <a:close/>
                </a:path>
              </a:pathLst>
            </a:custGeom>
            <a:solidFill>
              <a:srgbClr val="B5B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2"/>
            <p:cNvSpPr/>
            <p:nvPr/>
          </p:nvSpPr>
          <p:spPr>
            <a:xfrm>
              <a:off x="4585632" y="2663685"/>
              <a:ext cx="60975" cy="89431"/>
            </a:xfrm>
            <a:custGeom>
              <a:avLst/>
              <a:gdLst/>
              <a:ahLst/>
              <a:cxnLst/>
              <a:rect l="l" t="t" r="r" b="b"/>
              <a:pathLst>
                <a:path w="2057" h="3017" extrusionOk="0">
                  <a:moveTo>
                    <a:pt x="1" y="0"/>
                  </a:moveTo>
                  <a:lnTo>
                    <a:pt x="1" y="3017"/>
                  </a:lnTo>
                  <a:lnTo>
                    <a:pt x="2057" y="3017"/>
                  </a:lnTo>
                  <a:lnTo>
                    <a:pt x="2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" name="Google Shape;483;p22"/>
          <p:cNvSpPr txBox="1">
            <a:spLocks noGrp="1"/>
          </p:cNvSpPr>
          <p:nvPr>
            <p:ph type="subTitle" idx="2"/>
          </p:nvPr>
        </p:nvSpPr>
        <p:spPr>
          <a:xfrm>
            <a:off x="3759650" y="1221450"/>
            <a:ext cx="4653900" cy="4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MATERI PRESENTASI KELOMPOK 2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Anggota</a:t>
            </a:r>
            <a:r>
              <a:rPr lang="en-US" dirty="0"/>
              <a:t> </a:t>
            </a:r>
            <a:r>
              <a:rPr lang="en-US" dirty="0" err="1"/>
              <a:t>kelOmpok</a:t>
            </a:r>
            <a:endParaRPr dirty="0"/>
          </a:p>
        </p:txBody>
      </p:sp>
      <p:sp>
        <p:nvSpPr>
          <p:cNvPr id="969" name="Google Shape;969;p38"/>
          <p:cNvSpPr txBox="1">
            <a:spLocks noGrp="1"/>
          </p:cNvSpPr>
          <p:nvPr>
            <p:ph type="title" idx="4294967295"/>
          </p:nvPr>
        </p:nvSpPr>
        <p:spPr>
          <a:xfrm>
            <a:off x="815663" y="1125367"/>
            <a:ext cx="2259300" cy="469408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</a:rPr>
              <a:t>nama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970" name="Google Shape;970;p38"/>
          <p:cNvSpPr txBox="1">
            <a:spLocks noGrp="1"/>
          </p:cNvSpPr>
          <p:nvPr>
            <p:ph type="title" idx="4294967295"/>
          </p:nvPr>
        </p:nvSpPr>
        <p:spPr>
          <a:xfrm>
            <a:off x="3335449" y="1111883"/>
            <a:ext cx="2259299" cy="491684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chemeClr val="dk1"/>
                </a:solidFill>
              </a:rPr>
              <a:t>jurusan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971" name="Google Shape;971;p38"/>
          <p:cNvSpPr txBox="1">
            <a:spLocks noGrp="1"/>
          </p:cNvSpPr>
          <p:nvPr>
            <p:ph type="title" idx="4294967295"/>
          </p:nvPr>
        </p:nvSpPr>
        <p:spPr>
          <a:xfrm>
            <a:off x="5855234" y="1100664"/>
            <a:ext cx="1986990" cy="494111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</a:rPr>
              <a:t>nim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972" name="Google Shape;972;p38"/>
          <p:cNvSpPr txBox="1">
            <a:spLocks noGrp="1"/>
          </p:cNvSpPr>
          <p:nvPr>
            <p:ph type="subTitle" idx="4294967295"/>
          </p:nvPr>
        </p:nvSpPr>
        <p:spPr>
          <a:xfrm>
            <a:off x="1184663" y="1738927"/>
            <a:ext cx="1521300" cy="250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latin typeface="Bungee"/>
                <a:ea typeface="Bungee"/>
                <a:cs typeface="Bungee"/>
                <a:sym typeface="Bungee"/>
              </a:rPr>
              <a:t>A</a:t>
            </a:r>
            <a:r>
              <a:rPr lang="en" dirty="0">
                <a:latin typeface="Bungee"/>
                <a:ea typeface="Bungee"/>
                <a:cs typeface="Bungee"/>
                <a:sym typeface="Bungee"/>
              </a:rPr>
              <a:t>zma yusuf</a:t>
            </a:r>
            <a:endParaRPr dirty="0"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973" name="Google Shape;973;p38"/>
          <p:cNvSpPr txBox="1">
            <a:spLocks noGrp="1"/>
          </p:cNvSpPr>
          <p:nvPr>
            <p:ph type="subTitle" idx="4294967295"/>
          </p:nvPr>
        </p:nvSpPr>
        <p:spPr>
          <a:xfrm>
            <a:off x="3558048" y="1659901"/>
            <a:ext cx="18141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TEKNIK KOMPUTER</a:t>
            </a:r>
            <a:endParaRPr dirty="0"/>
          </a:p>
        </p:txBody>
      </p:sp>
      <p:sp>
        <p:nvSpPr>
          <p:cNvPr id="975" name="Google Shape;975;p38"/>
          <p:cNvSpPr txBox="1">
            <a:spLocks noGrp="1"/>
          </p:cNvSpPr>
          <p:nvPr>
            <p:ph type="subTitle" idx="4294967295"/>
          </p:nvPr>
        </p:nvSpPr>
        <p:spPr>
          <a:xfrm>
            <a:off x="936394" y="2564155"/>
            <a:ext cx="2184631" cy="250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Bungee"/>
                <a:ea typeface="Bungee"/>
                <a:cs typeface="Bungee"/>
                <a:sym typeface="Bungee"/>
              </a:rPr>
              <a:t>M. RAHMADI HUSADA</a:t>
            </a:r>
            <a:endParaRPr dirty="0"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977" name="Google Shape;977;p38"/>
          <p:cNvSpPr txBox="1">
            <a:spLocks noGrp="1"/>
          </p:cNvSpPr>
          <p:nvPr>
            <p:ph type="subTitle" idx="4294967295"/>
          </p:nvPr>
        </p:nvSpPr>
        <p:spPr>
          <a:xfrm>
            <a:off x="1066613" y="3373813"/>
            <a:ext cx="1757400" cy="250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latin typeface="Bungee"/>
                <a:ea typeface="Bungee"/>
                <a:cs typeface="Bungee"/>
                <a:sym typeface="Bungee"/>
              </a:rPr>
              <a:t>RICKY ARIANTO</a:t>
            </a:r>
            <a:endParaRPr dirty="0">
              <a:latin typeface="Bungee"/>
              <a:ea typeface="Bungee"/>
              <a:cs typeface="Bungee"/>
              <a:sym typeface="Bungee"/>
            </a:endParaRPr>
          </a:p>
        </p:txBody>
      </p:sp>
      <p:grpSp>
        <p:nvGrpSpPr>
          <p:cNvPr id="979" name="Google Shape;979;p38"/>
          <p:cNvGrpSpPr/>
          <p:nvPr/>
        </p:nvGrpSpPr>
        <p:grpSpPr>
          <a:xfrm>
            <a:off x="790355" y="2225459"/>
            <a:ext cx="7051869" cy="863156"/>
            <a:chOff x="818098" y="2655763"/>
            <a:chExt cx="7507802" cy="863156"/>
          </a:xfrm>
        </p:grpSpPr>
        <p:cxnSp>
          <p:nvCxnSpPr>
            <p:cNvPr id="981" name="Google Shape;981;p38"/>
            <p:cNvCxnSpPr/>
            <p:nvPr/>
          </p:nvCxnSpPr>
          <p:spPr>
            <a:xfrm>
              <a:off x="818100" y="2655763"/>
              <a:ext cx="75078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2" name="Google Shape;982;p38"/>
            <p:cNvCxnSpPr/>
            <p:nvPr/>
          </p:nvCxnSpPr>
          <p:spPr>
            <a:xfrm>
              <a:off x="818098" y="3518919"/>
              <a:ext cx="75078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91" name="Google Shape;991;p38"/>
          <p:cNvSpPr/>
          <p:nvPr/>
        </p:nvSpPr>
        <p:spPr>
          <a:xfrm>
            <a:off x="6" y="4790876"/>
            <a:ext cx="9550769" cy="556488"/>
          </a:xfrm>
          <a:custGeom>
            <a:avLst/>
            <a:gdLst/>
            <a:ahLst/>
            <a:cxnLst/>
            <a:rect l="l" t="t" r="r" b="b"/>
            <a:pathLst>
              <a:path w="285204" h="24569" extrusionOk="0">
                <a:moveTo>
                  <a:pt x="25076" y="1"/>
                </a:moveTo>
                <a:cubicBezTo>
                  <a:pt x="23338" y="1"/>
                  <a:pt x="21608" y="198"/>
                  <a:pt x="19868" y="209"/>
                </a:cubicBezTo>
                <a:cubicBezTo>
                  <a:pt x="19172" y="209"/>
                  <a:pt x="18476" y="179"/>
                  <a:pt x="17785" y="179"/>
                </a:cubicBezTo>
                <a:cubicBezTo>
                  <a:pt x="17508" y="179"/>
                  <a:pt x="17232" y="184"/>
                  <a:pt x="16957" y="197"/>
                </a:cubicBezTo>
                <a:cubicBezTo>
                  <a:pt x="14569" y="304"/>
                  <a:pt x="12548" y="958"/>
                  <a:pt x="10493" y="1492"/>
                </a:cubicBezTo>
                <a:cubicBezTo>
                  <a:pt x="8449" y="2015"/>
                  <a:pt x="6369" y="2419"/>
                  <a:pt x="4278" y="2716"/>
                </a:cubicBezTo>
                <a:cubicBezTo>
                  <a:pt x="4040" y="2752"/>
                  <a:pt x="3803" y="2776"/>
                  <a:pt x="3565" y="2776"/>
                </a:cubicBezTo>
                <a:cubicBezTo>
                  <a:pt x="3292" y="2764"/>
                  <a:pt x="3030" y="2740"/>
                  <a:pt x="2757" y="2692"/>
                </a:cubicBezTo>
                <a:cubicBezTo>
                  <a:pt x="2389" y="2650"/>
                  <a:pt x="2020" y="2628"/>
                  <a:pt x="1650" y="2628"/>
                </a:cubicBezTo>
                <a:cubicBezTo>
                  <a:pt x="1099" y="2628"/>
                  <a:pt x="547" y="2676"/>
                  <a:pt x="0" y="2776"/>
                </a:cubicBezTo>
                <a:lnTo>
                  <a:pt x="0" y="24568"/>
                </a:lnTo>
                <a:lnTo>
                  <a:pt x="285144" y="24568"/>
                </a:lnTo>
                <a:lnTo>
                  <a:pt x="285203" y="4606"/>
                </a:lnTo>
                <a:lnTo>
                  <a:pt x="285203" y="4606"/>
                </a:lnTo>
                <a:cubicBezTo>
                  <a:pt x="285144" y="4612"/>
                  <a:pt x="285085" y="4615"/>
                  <a:pt x="285025" y="4615"/>
                </a:cubicBezTo>
                <a:cubicBezTo>
                  <a:pt x="284303" y="4615"/>
                  <a:pt x="283546" y="4189"/>
                  <a:pt x="282807" y="4189"/>
                </a:cubicBezTo>
                <a:cubicBezTo>
                  <a:pt x="282798" y="4189"/>
                  <a:pt x="282789" y="4190"/>
                  <a:pt x="282779" y="4190"/>
                </a:cubicBezTo>
                <a:cubicBezTo>
                  <a:pt x="282530" y="4190"/>
                  <a:pt x="282292" y="4237"/>
                  <a:pt x="282043" y="4249"/>
                </a:cubicBezTo>
                <a:cubicBezTo>
                  <a:pt x="282018" y="4250"/>
                  <a:pt x="281994" y="4250"/>
                  <a:pt x="281969" y="4250"/>
                </a:cubicBezTo>
                <a:cubicBezTo>
                  <a:pt x="281222" y="4250"/>
                  <a:pt x="280507" y="3958"/>
                  <a:pt x="279804" y="3958"/>
                </a:cubicBezTo>
                <a:cubicBezTo>
                  <a:pt x="279682" y="3958"/>
                  <a:pt x="279561" y="3967"/>
                  <a:pt x="279440" y="3988"/>
                </a:cubicBezTo>
                <a:cubicBezTo>
                  <a:pt x="279286" y="4023"/>
                  <a:pt x="279143" y="4059"/>
                  <a:pt x="278977" y="4083"/>
                </a:cubicBezTo>
                <a:cubicBezTo>
                  <a:pt x="278904" y="4093"/>
                  <a:pt x="278832" y="4097"/>
                  <a:pt x="278760" y="4097"/>
                </a:cubicBezTo>
                <a:cubicBezTo>
                  <a:pt x="278393" y="4097"/>
                  <a:pt x="278029" y="3986"/>
                  <a:pt x="277681" y="3916"/>
                </a:cubicBezTo>
                <a:cubicBezTo>
                  <a:pt x="277064" y="3798"/>
                  <a:pt x="276435" y="3738"/>
                  <a:pt x="275808" y="3738"/>
                </a:cubicBezTo>
                <a:cubicBezTo>
                  <a:pt x="275301" y="3738"/>
                  <a:pt x="274794" y="3777"/>
                  <a:pt x="274295" y="3857"/>
                </a:cubicBezTo>
                <a:cubicBezTo>
                  <a:pt x="264384" y="5437"/>
                  <a:pt x="254260" y="6756"/>
                  <a:pt x="243969" y="7802"/>
                </a:cubicBezTo>
                <a:cubicBezTo>
                  <a:pt x="242649" y="7933"/>
                  <a:pt x="241299" y="8057"/>
                  <a:pt x="239954" y="8057"/>
                </a:cubicBezTo>
                <a:cubicBezTo>
                  <a:pt x="239593" y="8057"/>
                  <a:pt x="239232" y="8048"/>
                  <a:pt x="238872" y="8028"/>
                </a:cubicBezTo>
                <a:cubicBezTo>
                  <a:pt x="237826" y="7968"/>
                  <a:pt x="236840" y="7814"/>
                  <a:pt x="235806" y="7754"/>
                </a:cubicBezTo>
                <a:cubicBezTo>
                  <a:pt x="235681" y="7747"/>
                  <a:pt x="235556" y="7744"/>
                  <a:pt x="235430" y="7744"/>
                </a:cubicBezTo>
                <a:cubicBezTo>
                  <a:pt x="234514" y="7744"/>
                  <a:pt x="233579" y="7923"/>
                  <a:pt x="232764" y="8111"/>
                </a:cubicBezTo>
                <a:cubicBezTo>
                  <a:pt x="230661" y="8598"/>
                  <a:pt x="228498" y="9038"/>
                  <a:pt x="226299" y="9442"/>
                </a:cubicBezTo>
                <a:cubicBezTo>
                  <a:pt x="224767" y="9727"/>
                  <a:pt x="223162" y="10000"/>
                  <a:pt x="221487" y="10012"/>
                </a:cubicBezTo>
                <a:cubicBezTo>
                  <a:pt x="221395" y="10013"/>
                  <a:pt x="221303" y="10014"/>
                  <a:pt x="221211" y="10014"/>
                </a:cubicBezTo>
                <a:cubicBezTo>
                  <a:pt x="220723" y="10014"/>
                  <a:pt x="220232" y="10000"/>
                  <a:pt x="219744" y="10000"/>
                </a:cubicBezTo>
                <a:cubicBezTo>
                  <a:pt x="219372" y="10000"/>
                  <a:pt x="219002" y="10008"/>
                  <a:pt x="218635" y="10036"/>
                </a:cubicBezTo>
                <a:cubicBezTo>
                  <a:pt x="217993" y="10083"/>
                  <a:pt x="217387" y="10190"/>
                  <a:pt x="216757" y="10250"/>
                </a:cubicBezTo>
                <a:cubicBezTo>
                  <a:pt x="216201" y="10309"/>
                  <a:pt x="215638" y="10331"/>
                  <a:pt x="215071" y="10331"/>
                </a:cubicBezTo>
                <a:cubicBezTo>
                  <a:pt x="213432" y="10331"/>
                  <a:pt x="211758" y="10148"/>
                  <a:pt x="210111" y="10148"/>
                </a:cubicBezTo>
                <a:cubicBezTo>
                  <a:pt x="209686" y="10148"/>
                  <a:pt x="209263" y="10160"/>
                  <a:pt x="208843" y="10190"/>
                </a:cubicBezTo>
                <a:cubicBezTo>
                  <a:pt x="207751" y="10267"/>
                  <a:pt x="206651" y="10467"/>
                  <a:pt x="205562" y="10467"/>
                </a:cubicBezTo>
                <a:cubicBezTo>
                  <a:pt x="205301" y="10467"/>
                  <a:pt x="205040" y="10456"/>
                  <a:pt x="204779" y="10428"/>
                </a:cubicBezTo>
                <a:cubicBezTo>
                  <a:pt x="204161" y="10369"/>
                  <a:pt x="203591" y="10214"/>
                  <a:pt x="202949" y="10202"/>
                </a:cubicBezTo>
                <a:cubicBezTo>
                  <a:pt x="202534" y="10202"/>
                  <a:pt x="202129" y="10226"/>
                  <a:pt x="201725" y="10285"/>
                </a:cubicBezTo>
                <a:cubicBezTo>
                  <a:pt x="199756" y="10492"/>
                  <a:pt x="197780" y="10597"/>
                  <a:pt x="195805" y="10597"/>
                </a:cubicBezTo>
                <a:cubicBezTo>
                  <a:pt x="194037" y="10597"/>
                  <a:pt x="192270" y="10513"/>
                  <a:pt x="190508" y="10345"/>
                </a:cubicBezTo>
                <a:cubicBezTo>
                  <a:pt x="187549" y="10060"/>
                  <a:pt x="184483" y="10131"/>
                  <a:pt x="181572" y="9774"/>
                </a:cubicBezTo>
                <a:cubicBezTo>
                  <a:pt x="179338" y="9489"/>
                  <a:pt x="177294" y="9002"/>
                  <a:pt x="175119" y="8669"/>
                </a:cubicBezTo>
                <a:cubicBezTo>
                  <a:pt x="173830" y="8473"/>
                  <a:pt x="172441" y="8335"/>
                  <a:pt x="171082" y="8335"/>
                </a:cubicBezTo>
                <a:cubicBezTo>
                  <a:pt x="170137" y="8335"/>
                  <a:pt x="169207" y="8402"/>
                  <a:pt x="168334" y="8562"/>
                </a:cubicBezTo>
                <a:cubicBezTo>
                  <a:pt x="167880" y="8649"/>
                  <a:pt x="167403" y="8760"/>
                  <a:pt x="166927" y="8760"/>
                </a:cubicBezTo>
                <a:cubicBezTo>
                  <a:pt x="166818" y="8760"/>
                  <a:pt x="166708" y="8754"/>
                  <a:pt x="166599" y="8741"/>
                </a:cubicBezTo>
                <a:cubicBezTo>
                  <a:pt x="166267" y="8693"/>
                  <a:pt x="165993" y="8586"/>
                  <a:pt x="165661" y="8539"/>
                </a:cubicBezTo>
                <a:cubicBezTo>
                  <a:pt x="165466" y="8509"/>
                  <a:pt x="165264" y="8502"/>
                  <a:pt x="165060" y="8502"/>
                </a:cubicBezTo>
                <a:cubicBezTo>
                  <a:pt x="164875" y="8502"/>
                  <a:pt x="164687" y="8508"/>
                  <a:pt x="164502" y="8508"/>
                </a:cubicBezTo>
                <a:cubicBezTo>
                  <a:pt x="164318" y="8508"/>
                  <a:pt x="164137" y="8502"/>
                  <a:pt x="163961" y="8479"/>
                </a:cubicBezTo>
                <a:cubicBezTo>
                  <a:pt x="163415" y="8420"/>
                  <a:pt x="163034" y="8230"/>
                  <a:pt x="162559" y="8111"/>
                </a:cubicBezTo>
                <a:cubicBezTo>
                  <a:pt x="161977" y="7970"/>
                  <a:pt x="161319" y="7946"/>
                  <a:pt x="160643" y="7946"/>
                </a:cubicBezTo>
                <a:cubicBezTo>
                  <a:pt x="160292" y="7946"/>
                  <a:pt x="159936" y="7952"/>
                  <a:pt x="159584" y="7952"/>
                </a:cubicBezTo>
                <a:cubicBezTo>
                  <a:pt x="159297" y="7952"/>
                  <a:pt x="159012" y="7948"/>
                  <a:pt x="158733" y="7933"/>
                </a:cubicBezTo>
                <a:cubicBezTo>
                  <a:pt x="157212" y="7850"/>
                  <a:pt x="155905" y="7410"/>
                  <a:pt x="154455" y="7208"/>
                </a:cubicBezTo>
                <a:cubicBezTo>
                  <a:pt x="153867" y="7126"/>
                  <a:pt x="153249" y="7096"/>
                  <a:pt x="152614" y="7096"/>
                </a:cubicBezTo>
                <a:cubicBezTo>
                  <a:pt x="150733" y="7096"/>
                  <a:pt x="148699" y="7363"/>
                  <a:pt x="146837" y="7363"/>
                </a:cubicBezTo>
                <a:cubicBezTo>
                  <a:pt x="146036" y="7363"/>
                  <a:pt x="145268" y="7314"/>
                  <a:pt x="144556" y="7172"/>
                </a:cubicBezTo>
                <a:cubicBezTo>
                  <a:pt x="142299" y="6709"/>
                  <a:pt x="139993" y="6293"/>
                  <a:pt x="137664" y="5913"/>
                </a:cubicBezTo>
                <a:cubicBezTo>
                  <a:pt x="136838" y="5773"/>
                  <a:pt x="135960" y="5641"/>
                  <a:pt x="135089" y="5641"/>
                </a:cubicBezTo>
                <a:cubicBezTo>
                  <a:pt x="134845" y="5641"/>
                  <a:pt x="134602" y="5652"/>
                  <a:pt x="134361" y="5675"/>
                </a:cubicBezTo>
                <a:cubicBezTo>
                  <a:pt x="133779" y="5723"/>
                  <a:pt x="133232" y="5841"/>
                  <a:pt x="132638" y="5865"/>
                </a:cubicBezTo>
                <a:cubicBezTo>
                  <a:pt x="132577" y="5867"/>
                  <a:pt x="132518" y="5868"/>
                  <a:pt x="132458" y="5868"/>
                </a:cubicBezTo>
                <a:cubicBezTo>
                  <a:pt x="131449" y="5868"/>
                  <a:pt x="130537" y="5595"/>
                  <a:pt x="129572" y="5449"/>
                </a:cubicBezTo>
                <a:cubicBezTo>
                  <a:pt x="128734" y="5351"/>
                  <a:pt x="127897" y="5293"/>
                  <a:pt x="127050" y="5293"/>
                </a:cubicBezTo>
                <a:cubicBezTo>
                  <a:pt x="126972" y="5293"/>
                  <a:pt x="126894" y="5294"/>
                  <a:pt x="126815" y="5295"/>
                </a:cubicBezTo>
                <a:cubicBezTo>
                  <a:pt x="126067" y="5295"/>
                  <a:pt x="125306" y="5259"/>
                  <a:pt x="124557" y="5188"/>
                </a:cubicBezTo>
                <a:cubicBezTo>
                  <a:pt x="123382" y="5046"/>
                  <a:pt x="122198" y="4971"/>
                  <a:pt x="121013" y="4971"/>
                </a:cubicBezTo>
                <a:cubicBezTo>
                  <a:pt x="120713" y="4971"/>
                  <a:pt x="120413" y="4976"/>
                  <a:pt x="120113" y="4986"/>
                </a:cubicBezTo>
                <a:cubicBezTo>
                  <a:pt x="119251" y="5013"/>
                  <a:pt x="118389" y="5076"/>
                  <a:pt x="117528" y="5076"/>
                </a:cubicBezTo>
                <a:cubicBezTo>
                  <a:pt x="117272" y="5076"/>
                  <a:pt x="117017" y="5071"/>
                  <a:pt x="116762" y="5057"/>
                </a:cubicBezTo>
                <a:cubicBezTo>
                  <a:pt x="114504" y="4926"/>
                  <a:pt x="112781" y="4154"/>
                  <a:pt x="110797" y="3667"/>
                </a:cubicBezTo>
                <a:cubicBezTo>
                  <a:pt x="108670" y="3144"/>
                  <a:pt x="106186" y="2942"/>
                  <a:pt x="103750" y="2894"/>
                </a:cubicBezTo>
                <a:cubicBezTo>
                  <a:pt x="103374" y="2888"/>
                  <a:pt x="102997" y="2884"/>
                  <a:pt x="102621" y="2884"/>
                </a:cubicBezTo>
                <a:cubicBezTo>
                  <a:pt x="100990" y="2884"/>
                  <a:pt x="99364" y="2947"/>
                  <a:pt x="97761" y="3073"/>
                </a:cubicBezTo>
                <a:cubicBezTo>
                  <a:pt x="97167" y="3120"/>
                  <a:pt x="96573" y="3168"/>
                  <a:pt x="95979" y="3168"/>
                </a:cubicBezTo>
                <a:cubicBezTo>
                  <a:pt x="95195" y="3168"/>
                  <a:pt x="94434" y="3061"/>
                  <a:pt x="93662" y="3001"/>
                </a:cubicBezTo>
                <a:cubicBezTo>
                  <a:pt x="92343" y="2883"/>
                  <a:pt x="90988" y="2883"/>
                  <a:pt x="89657" y="2883"/>
                </a:cubicBezTo>
                <a:lnTo>
                  <a:pt x="63812" y="2835"/>
                </a:lnTo>
                <a:cubicBezTo>
                  <a:pt x="63139" y="2835"/>
                  <a:pt x="62281" y="2951"/>
                  <a:pt x="61534" y="2951"/>
                </a:cubicBezTo>
                <a:cubicBezTo>
                  <a:pt x="61264" y="2951"/>
                  <a:pt x="61008" y="2935"/>
                  <a:pt x="60781" y="2894"/>
                </a:cubicBezTo>
                <a:lnTo>
                  <a:pt x="54626" y="1837"/>
                </a:lnTo>
                <a:cubicBezTo>
                  <a:pt x="54145" y="1750"/>
                  <a:pt x="53612" y="1669"/>
                  <a:pt x="53110" y="1669"/>
                </a:cubicBezTo>
                <a:cubicBezTo>
                  <a:pt x="52855" y="1669"/>
                  <a:pt x="52608" y="1690"/>
                  <a:pt x="52380" y="1742"/>
                </a:cubicBezTo>
                <a:cubicBezTo>
                  <a:pt x="52107" y="1813"/>
                  <a:pt x="51893" y="1908"/>
                  <a:pt x="51632" y="1968"/>
                </a:cubicBezTo>
                <a:cubicBezTo>
                  <a:pt x="51350" y="2012"/>
                  <a:pt x="51068" y="2036"/>
                  <a:pt x="50785" y="2036"/>
                </a:cubicBezTo>
                <a:cubicBezTo>
                  <a:pt x="50687" y="2036"/>
                  <a:pt x="50589" y="2033"/>
                  <a:pt x="50491" y="2027"/>
                </a:cubicBezTo>
                <a:cubicBezTo>
                  <a:pt x="47758" y="1968"/>
                  <a:pt x="45036" y="1813"/>
                  <a:pt x="42363" y="1564"/>
                </a:cubicBezTo>
                <a:cubicBezTo>
                  <a:pt x="41069" y="1451"/>
                  <a:pt x="39543" y="1245"/>
                  <a:pt x="38150" y="1245"/>
                </a:cubicBezTo>
                <a:cubicBezTo>
                  <a:pt x="37624" y="1245"/>
                  <a:pt x="37116" y="1275"/>
                  <a:pt x="36647" y="1350"/>
                </a:cubicBezTo>
                <a:cubicBezTo>
                  <a:pt x="35827" y="910"/>
                  <a:pt x="34259" y="1053"/>
                  <a:pt x="32975" y="946"/>
                </a:cubicBezTo>
                <a:cubicBezTo>
                  <a:pt x="32441" y="910"/>
                  <a:pt x="31941" y="827"/>
                  <a:pt x="31430" y="756"/>
                </a:cubicBezTo>
                <a:cubicBezTo>
                  <a:pt x="29529" y="423"/>
                  <a:pt x="27628" y="66"/>
                  <a:pt x="25596" y="7"/>
                </a:cubicBezTo>
                <a:cubicBezTo>
                  <a:pt x="25422" y="3"/>
                  <a:pt x="25249" y="1"/>
                  <a:pt x="2507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2" name="Google Shape;992;p38"/>
          <p:cNvGrpSpPr/>
          <p:nvPr/>
        </p:nvGrpSpPr>
        <p:grpSpPr>
          <a:xfrm>
            <a:off x="7842224" y="2488280"/>
            <a:ext cx="1249650" cy="2543067"/>
            <a:chOff x="7842224" y="2488280"/>
            <a:chExt cx="1249650" cy="2543067"/>
          </a:xfrm>
        </p:grpSpPr>
        <p:sp>
          <p:nvSpPr>
            <p:cNvPr id="993" name="Google Shape;993;p38"/>
            <p:cNvSpPr/>
            <p:nvPr/>
          </p:nvSpPr>
          <p:spPr>
            <a:xfrm flipH="1">
              <a:off x="8401758" y="3436597"/>
              <a:ext cx="690115" cy="862231"/>
            </a:xfrm>
            <a:custGeom>
              <a:avLst/>
              <a:gdLst/>
              <a:ahLst/>
              <a:cxnLst/>
              <a:rect l="l" t="t" r="r" b="b"/>
              <a:pathLst>
                <a:path w="14317" h="17057" extrusionOk="0">
                  <a:moveTo>
                    <a:pt x="914" y="0"/>
                  </a:moveTo>
                  <a:lnTo>
                    <a:pt x="1" y="1422"/>
                  </a:lnTo>
                  <a:lnTo>
                    <a:pt x="1" y="15636"/>
                  </a:lnTo>
                  <a:lnTo>
                    <a:pt x="914" y="17057"/>
                  </a:lnTo>
                  <a:lnTo>
                    <a:pt x="13405" y="17057"/>
                  </a:lnTo>
                  <a:lnTo>
                    <a:pt x="14316" y="15636"/>
                  </a:lnTo>
                  <a:lnTo>
                    <a:pt x="14316" y="1422"/>
                  </a:lnTo>
                  <a:lnTo>
                    <a:pt x="13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4" name="Google Shape;994;p38"/>
            <p:cNvGrpSpPr/>
            <p:nvPr/>
          </p:nvGrpSpPr>
          <p:grpSpPr>
            <a:xfrm>
              <a:off x="8464099" y="2715923"/>
              <a:ext cx="568994" cy="733518"/>
              <a:chOff x="366317" y="2561777"/>
              <a:chExt cx="625681" cy="769138"/>
            </a:xfrm>
          </p:grpSpPr>
          <p:sp>
            <p:nvSpPr>
              <p:cNvPr id="995" name="Google Shape;995;p38"/>
              <p:cNvSpPr/>
              <p:nvPr/>
            </p:nvSpPr>
            <p:spPr>
              <a:xfrm>
                <a:off x="366317" y="2561777"/>
                <a:ext cx="625681" cy="769138"/>
              </a:xfrm>
              <a:custGeom>
                <a:avLst/>
                <a:gdLst/>
                <a:ahLst/>
                <a:cxnLst/>
                <a:rect l="l" t="t" r="r" b="b"/>
                <a:pathLst>
                  <a:path w="11584" h="14240" extrusionOk="0">
                    <a:moveTo>
                      <a:pt x="5922" y="1"/>
                    </a:moveTo>
                    <a:cubicBezTo>
                      <a:pt x="2652" y="1"/>
                      <a:pt x="1" y="2651"/>
                      <a:pt x="1" y="5922"/>
                    </a:cubicBezTo>
                    <a:lnTo>
                      <a:pt x="1" y="13462"/>
                    </a:lnTo>
                    <a:cubicBezTo>
                      <a:pt x="1" y="13892"/>
                      <a:pt x="349" y="14240"/>
                      <a:pt x="779" y="14240"/>
                    </a:cubicBezTo>
                    <a:lnTo>
                      <a:pt x="10806" y="14240"/>
                    </a:lnTo>
                    <a:cubicBezTo>
                      <a:pt x="11235" y="14240"/>
                      <a:pt x="11583" y="13892"/>
                      <a:pt x="11583" y="13462"/>
                    </a:cubicBezTo>
                    <a:lnTo>
                      <a:pt x="11583" y="5663"/>
                    </a:lnTo>
                    <a:cubicBezTo>
                      <a:pt x="11583" y="2536"/>
                      <a:pt x="9048" y="1"/>
                      <a:pt x="59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8"/>
              <p:cNvSpPr/>
              <p:nvPr/>
            </p:nvSpPr>
            <p:spPr>
              <a:xfrm>
                <a:off x="404450" y="2570743"/>
                <a:ext cx="587386" cy="722039"/>
              </a:xfrm>
              <a:custGeom>
                <a:avLst/>
                <a:gdLst/>
                <a:ahLst/>
                <a:cxnLst/>
                <a:rect l="l" t="t" r="r" b="b"/>
                <a:pathLst>
                  <a:path w="10875" h="13368" extrusionOk="0">
                    <a:moveTo>
                      <a:pt x="5559" y="0"/>
                    </a:moveTo>
                    <a:cubicBezTo>
                      <a:pt x="2489" y="0"/>
                      <a:pt x="1" y="2488"/>
                      <a:pt x="1" y="5558"/>
                    </a:cubicBezTo>
                    <a:lnTo>
                      <a:pt x="1" y="13368"/>
                    </a:lnTo>
                    <a:lnTo>
                      <a:pt x="10875" y="13368"/>
                    </a:lnTo>
                    <a:lnTo>
                      <a:pt x="10875" y="5316"/>
                    </a:lnTo>
                    <a:cubicBezTo>
                      <a:pt x="10875" y="2380"/>
                      <a:pt x="8494" y="0"/>
                      <a:pt x="555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D429"/>
                  </a:gs>
                  <a:gs pos="100000">
                    <a:srgbClr val="9F8106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7" name="Google Shape;997;p38"/>
            <p:cNvSpPr/>
            <p:nvPr/>
          </p:nvSpPr>
          <p:spPr>
            <a:xfrm flipH="1">
              <a:off x="8733247" y="2522148"/>
              <a:ext cx="21980" cy="185367"/>
            </a:xfrm>
            <a:custGeom>
              <a:avLst/>
              <a:gdLst/>
              <a:ahLst/>
              <a:cxnLst/>
              <a:rect l="l" t="t" r="r" b="b"/>
              <a:pathLst>
                <a:path w="456" h="3667" extrusionOk="0">
                  <a:moveTo>
                    <a:pt x="0" y="0"/>
                  </a:moveTo>
                  <a:lnTo>
                    <a:pt x="0" y="3667"/>
                  </a:lnTo>
                  <a:lnTo>
                    <a:pt x="455" y="3667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8"/>
            <p:cNvSpPr/>
            <p:nvPr/>
          </p:nvSpPr>
          <p:spPr>
            <a:xfrm flipH="1">
              <a:off x="8711989" y="2488280"/>
              <a:ext cx="64591" cy="67737"/>
            </a:xfrm>
            <a:custGeom>
              <a:avLst/>
              <a:gdLst/>
              <a:ahLst/>
              <a:cxnLst/>
              <a:rect l="l" t="t" r="r" b="b"/>
              <a:pathLst>
                <a:path w="1340" h="1340" extrusionOk="0">
                  <a:moveTo>
                    <a:pt x="671" y="0"/>
                  </a:moveTo>
                  <a:cubicBezTo>
                    <a:pt x="301" y="0"/>
                    <a:pt x="1" y="300"/>
                    <a:pt x="1" y="670"/>
                  </a:cubicBezTo>
                  <a:cubicBezTo>
                    <a:pt x="1" y="1039"/>
                    <a:pt x="301" y="1339"/>
                    <a:pt x="671" y="1339"/>
                  </a:cubicBezTo>
                  <a:cubicBezTo>
                    <a:pt x="1041" y="1339"/>
                    <a:pt x="1340" y="1039"/>
                    <a:pt x="1340" y="670"/>
                  </a:cubicBezTo>
                  <a:cubicBezTo>
                    <a:pt x="1340" y="300"/>
                    <a:pt x="1041" y="0"/>
                    <a:pt x="6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8"/>
            <p:cNvSpPr/>
            <p:nvPr/>
          </p:nvSpPr>
          <p:spPr>
            <a:xfrm flipH="1">
              <a:off x="8672801" y="2681027"/>
              <a:ext cx="135353" cy="90737"/>
            </a:xfrm>
            <a:custGeom>
              <a:avLst/>
              <a:gdLst/>
              <a:ahLst/>
              <a:cxnLst/>
              <a:rect l="l" t="t" r="r" b="b"/>
              <a:pathLst>
                <a:path w="2808" h="1795" extrusionOk="0">
                  <a:moveTo>
                    <a:pt x="1403" y="1"/>
                  </a:moveTo>
                  <a:cubicBezTo>
                    <a:pt x="636" y="1"/>
                    <a:pt x="13" y="618"/>
                    <a:pt x="1" y="1383"/>
                  </a:cubicBezTo>
                  <a:cubicBezTo>
                    <a:pt x="1" y="1383"/>
                    <a:pt x="414" y="1795"/>
                    <a:pt x="1284" y="1795"/>
                  </a:cubicBezTo>
                  <a:cubicBezTo>
                    <a:pt x="1323" y="1795"/>
                    <a:pt x="1363" y="1794"/>
                    <a:pt x="1403" y="1792"/>
                  </a:cubicBezTo>
                  <a:cubicBezTo>
                    <a:pt x="2578" y="1743"/>
                    <a:pt x="2807" y="1383"/>
                    <a:pt x="2807" y="1383"/>
                  </a:cubicBezTo>
                  <a:cubicBezTo>
                    <a:pt x="2795" y="618"/>
                    <a:pt x="2171" y="1"/>
                    <a:pt x="14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8"/>
            <p:cNvSpPr/>
            <p:nvPr/>
          </p:nvSpPr>
          <p:spPr>
            <a:xfrm flipH="1">
              <a:off x="8467796" y="2973458"/>
              <a:ext cx="264246" cy="170202"/>
            </a:xfrm>
            <a:custGeom>
              <a:avLst/>
              <a:gdLst/>
              <a:ahLst/>
              <a:cxnLst/>
              <a:rect l="l" t="t" r="r" b="b"/>
              <a:pathLst>
                <a:path w="5482" h="3367" extrusionOk="0">
                  <a:moveTo>
                    <a:pt x="1683" y="1"/>
                  </a:moveTo>
                  <a:cubicBezTo>
                    <a:pt x="754" y="1"/>
                    <a:pt x="0" y="754"/>
                    <a:pt x="0" y="1684"/>
                  </a:cubicBezTo>
                  <a:cubicBezTo>
                    <a:pt x="0" y="2613"/>
                    <a:pt x="754" y="3366"/>
                    <a:pt x="1683" y="3366"/>
                  </a:cubicBezTo>
                  <a:lnTo>
                    <a:pt x="5482" y="3366"/>
                  </a:lnTo>
                  <a:lnTo>
                    <a:pt x="5482" y="1214"/>
                  </a:lnTo>
                  <a:cubicBezTo>
                    <a:pt x="5482" y="797"/>
                    <a:pt x="5432" y="390"/>
                    <a:pt x="5341" y="1"/>
                  </a:cubicBez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8"/>
            <p:cNvSpPr/>
            <p:nvPr/>
          </p:nvSpPr>
          <p:spPr>
            <a:xfrm flipH="1">
              <a:off x="8531712" y="2991454"/>
              <a:ext cx="122193" cy="128094"/>
            </a:xfrm>
            <a:custGeom>
              <a:avLst/>
              <a:gdLst/>
              <a:ahLst/>
              <a:cxnLst/>
              <a:rect l="l" t="t" r="r" b="b"/>
              <a:pathLst>
                <a:path w="2535" h="2534" extrusionOk="0">
                  <a:moveTo>
                    <a:pt x="1267" y="0"/>
                  </a:moveTo>
                  <a:cubicBezTo>
                    <a:pt x="568" y="0"/>
                    <a:pt x="1" y="567"/>
                    <a:pt x="1" y="1267"/>
                  </a:cubicBezTo>
                  <a:cubicBezTo>
                    <a:pt x="1" y="1966"/>
                    <a:pt x="568" y="2534"/>
                    <a:pt x="1267" y="2534"/>
                  </a:cubicBezTo>
                  <a:cubicBezTo>
                    <a:pt x="1967" y="2534"/>
                    <a:pt x="2534" y="1966"/>
                    <a:pt x="2534" y="1267"/>
                  </a:cubicBezTo>
                  <a:cubicBezTo>
                    <a:pt x="2534" y="567"/>
                    <a:pt x="1967" y="0"/>
                    <a:pt x="1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8"/>
            <p:cNvSpPr/>
            <p:nvPr/>
          </p:nvSpPr>
          <p:spPr>
            <a:xfrm flipH="1">
              <a:off x="8546510" y="3006922"/>
              <a:ext cx="92597" cy="97106"/>
            </a:xfrm>
            <a:custGeom>
              <a:avLst/>
              <a:gdLst/>
              <a:ahLst/>
              <a:cxnLst/>
              <a:rect l="l" t="t" r="r" b="b"/>
              <a:pathLst>
                <a:path w="1921" h="1921" extrusionOk="0">
                  <a:moveTo>
                    <a:pt x="960" y="0"/>
                  </a:moveTo>
                  <a:cubicBezTo>
                    <a:pt x="430" y="0"/>
                    <a:pt x="1" y="430"/>
                    <a:pt x="1" y="961"/>
                  </a:cubicBezTo>
                  <a:cubicBezTo>
                    <a:pt x="1" y="1491"/>
                    <a:pt x="431" y="1921"/>
                    <a:pt x="960" y="1921"/>
                  </a:cubicBezTo>
                  <a:cubicBezTo>
                    <a:pt x="1490" y="1921"/>
                    <a:pt x="1920" y="1491"/>
                    <a:pt x="1920" y="961"/>
                  </a:cubicBezTo>
                  <a:cubicBezTo>
                    <a:pt x="1920" y="430"/>
                    <a:pt x="1490" y="0"/>
                    <a:pt x="9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8"/>
            <p:cNvSpPr/>
            <p:nvPr/>
          </p:nvSpPr>
          <p:spPr>
            <a:xfrm flipH="1">
              <a:off x="8561791" y="3022542"/>
              <a:ext cx="18799" cy="19765"/>
            </a:xfrm>
            <a:custGeom>
              <a:avLst/>
              <a:gdLst/>
              <a:ahLst/>
              <a:cxnLst/>
              <a:rect l="l" t="t" r="r" b="b"/>
              <a:pathLst>
                <a:path w="390" h="391" extrusionOk="0">
                  <a:moveTo>
                    <a:pt x="195" y="0"/>
                  </a:moveTo>
                  <a:cubicBezTo>
                    <a:pt x="87" y="0"/>
                    <a:pt x="0" y="88"/>
                    <a:pt x="0" y="195"/>
                  </a:cubicBezTo>
                  <a:cubicBezTo>
                    <a:pt x="0" y="302"/>
                    <a:pt x="87" y="390"/>
                    <a:pt x="195" y="390"/>
                  </a:cubicBezTo>
                  <a:cubicBezTo>
                    <a:pt x="302" y="390"/>
                    <a:pt x="389" y="302"/>
                    <a:pt x="389" y="195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8"/>
            <p:cNvSpPr/>
            <p:nvPr/>
          </p:nvSpPr>
          <p:spPr>
            <a:xfrm flipH="1">
              <a:off x="8607197" y="3217715"/>
              <a:ext cx="33935" cy="35587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3" y="703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8"/>
            <p:cNvSpPr/>
            <p:nvPr/>
          </p:nvSpPr>
          <p:spPr>
            <a:xfrm flipH="1">
              <a:off x="8565647" y="3217715"/>
              <a:ext cx="33935" cy="35587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8"/>
            <p:cNvSpPr/>
            <p:nvPr/>
          </p:nvSpPr>
          <p:spPr>
            <a:xfrm flipH="1">
              <a:off x="8524096" y="3217715"/>
              <a:ext cx="33935" cy="35587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8"/>
            <p:cNvSpPr/>
            <p:nvPr/>
          </p:nvSpPr>
          <p:spPr>
            <a:xfrm flipH="1">
              <a:off x="8482546" y="3217715"/>
              <a:ext cx="33935" cy="35587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8"/>
            <p:cNvSpPr/>
            <p:nvPr/>
          </p:nvSpPr>
          <p:spPr>
            <a:xfrm flipH="1">
              <a:off x="8607197" y="3269428"/>
              <a:ext cx="33935" cy="35587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3" y="703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8"/>
            <p:cNvSpPr/>
            <p:nvPr/>
          </p:nvSpPr>
          <p:spPr>
            <a:xfrm flipH="1">
              <a:off x="8565647" y="3269428"/>
              <a:ext cx="33935" cy="35587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8"/>
            <p:cNvSpPr/>
            <p:nvPr/>
          </p:nvSpPr>
          <p:spPr>
            <a:xfrm flipH="1">
              <a:off x="8524096" y="3269428"/>
              <a:ext cx="33935" cy="35587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8"/>
            <p:cNvSpPr/>
            <p:nvPr/>
          </p:nvSpPr>
          <p:spPr>
            <a:xfrm flipH="1">
              <a:off x="8482546" y="3269428"/>
              <a:ext cx="33935" cy="35587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0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8"/>
            <p:cNvSpPr/>
            <p:nvPr/>
          </p:nvSpPr>
          <p:spPr>
            <a:xfrm flipH="1">
              <a:off x="8859875" y="4298777"/>
              <a:ext cx="131545" cy="614839"/>
            </a:xfrm>
            <a:custGeom>
              <a:avLst/>
              <a:gdLst/>
              <a:ahLst/>
              <a:cxnLst/>
              <a:rect l="l" t="t" r="r" b="b"/>
              <a:pathLst>
                <a:path w="2729" h="12163" extrusionOk="0">
                  <a:moveTo>
                    <a:pt x="1" y="1"/>
                  </a:moveTo>
                  <a:lnTo>
                    <a:pt x="1" y="12162"/>
                  </a:lnTo>
                  <a:lnTo>
                    <a:pt x="2729" y="12162"/>
                  </a:lnTo>
                  <a:lnTo>
                    <a:pt x="2729" y="1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8"/>
            <p:cNvSpPr/>
            <p:nvPr/>
          </p:nvSpPr>
          <p:spPr>
            <a:xfrm flipH="1">
              <a:off x="8800537" y="4913565"/>
              <a:ext cx="248291" cy="117781"/>
            </a:xfrm>
            <a:custGeom>
              <a:avLst/>
              <a:gdLst/>
              <a:ahLst/>
              <a:cxnLst/>
              <a:rect l="l" t="t" r="r" b="b"/>
              <a:pathLst>
                <a:path w="5151" h="2330" extrusionOk="0">
                  <a:moveTo>
                    <a:pt x="588" y="0"/>
                  </a:moveTo>
                  <a:cubicBezTo>
                    <a:pt x="264" y="0"/>
                    <a:pt x="1" y="445"/>
                    <a:pt x="1" y="995"/>
                  </a:cubicBezTo>
                  <a:lnTo>
                    <a:pt x="1" y="2329"/>
                  </a:lnTo>
                  <a:lnTo>
                    <a:pt x="5151" y="2329"/>
                  </a:lnTo>
                  <a:lnTo>
                    <a:pt x="5151" y="995"/>
                  </a:lnTo>
                  <a:cubicBezTo>
                    <a:pt x="5151" y="446"/>
                    <a:pt x="4887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8"/>
            <p:cNvSpPr/>
            <p:nvPr/>
          </p:nvSpPr>
          <p:spPr>
            <a:xfrm flipH="1">
              <a:off x="8504092" y="4298777"/>
              <a:ext cx="131545" cy="614839"/>
            </a:xfrm>
            <a:custGeom>
              <a:avLst/>
              <a:gdLst/>
              <a:ahLst/>
              <a:cxnLst/>
              <a:rect l="l" t="t" r="r" b="b"/>
              <a:pathLst>
                <a:path w="2729" h="12163" extrusionOk="0">
                  <a:moveTo>
                    <a:pt x="0" y="1"/>
                  </a:moveTo>
                  <a:lnTo>
                    <a:pt x="0" y="12162"/>
                  </a:lnTo>
                  <a:lnTo>
                    <a:pt x="2728" y="12162"/>
                  </a:lnTo>
                  <a:lnTo>
                    <a:pt x="2728" y="1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8"/>
            <p:cNvSpPr/>
            <p:nvPr/>
          </p:nvSpPr>
          <p:spPr>
            <a:xfrm flipH="1">
              <a:off x="8444803" y="4913565"/>
              <a:ext cx="248243" cy="117781"/>
            </a:xfrm>
            <a:custGeom>
              <a:avLst/>
              <a:gdLst/>
              <a:ahLst/>
              <a:cxnLst/>
              <a:rect l="l" t="t" r="r" b="b"/>
              <a:pathLst>
                <a:path w="5150" h="2330" extrusionOk="0">
                  <a:moveTo>
                    <a:pt x="588" y="0"/>
                  </a:moveTo>
                  <a:cubicBezTo>
                    <a:pt x="263" y="0"/>
                    <a:pt x="0" y="445"/>
                    <a:pt x="0" y="995"/>
                  </a:cubicBezTo>
                  <a:lnTo>
                    <a:pt x="0" y="2329"/>
                  </a:lnTo>
                  <a:lnTo>
                    <a:pt x="5149" y="2329"/>
                  </a:lnTo>
                  <a:lnTo>
                    <a:pt x="5149" y="995"/>
                  </a:lnTo>
                  <a:cubicBezTo>
                    <a:pt x="5149" y="446"/>
                    <a:pt x="4887" y="0"/>
                    <a:pt x="4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8"/>
            <p:cNvSpPr/>
            <p:nvPr/>
          </p:nvSpPr>
          <p:spPr>
            <a:xfrm flipH="1">
              <a:off x="8581264" y="3531580"/>
              <a:ext cx="186785" cy="178846"/>
            </a:xfrm>
            <a:custGeom>
              <a:avLst/>
              <a:gdLst/>
              <a:ahLst/>
              <a:cxnLst/>
              <a:rect l="l" t="t" r="r" b="b"/>
              <a:pathLst>
                <a:path w="3875" h="3538" extrusionOk="0">
                  <a:moveTo>
                    <a:pt x="26" y="0"/>
                  </a:moveTo>
                  <a:cubicBezTo>
                    <a:pt x="12" y="0"/>
                    <a:pt x="1" y="11"/>
                    <a:pt x="1" y="25"/>
                  </a:cubicBezTo>
                  <a:lnTo>
                    <a:pt x="1" y="3538"/>
                  </a:lnTo>
                  <a:lnTo>
                    <a:pt x="3875" y="3538"/>
                  </a:lnTo>
                  <a:lnTo>
                    <a:pt x="3875" y="25"/>
                  </a:lnTo>
                  <a:cubicBezTo>
                    <a:pt x="3875" y="11"/>
                    <a:pt x="3864" y="0"/>
                    <a:pt x="3850" y="0"/>
                  </a:cubicBezTo>
                  <a:close/>
                </a:path>
              </a:pathLst>
            </a:custGeom>
            <a:solidFill>
              <a:srgbClr val="3B38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8"/>
            <p:cNvSpPr/>
            <p:nvPr/>
          </p:nvSpPr>
          <p:spPr>
            <a:xfrm flipH="1">
              <a:off x="8100782" y="3576721"/>
              <a:ext cx="480531" cy="59143"/>
            </a:xfrm>
            <a:custGeom>
              <a:avLst/>
              <a:gdLst/>
              <a:ahLst/>
              <a:cxnLst/>
              <a:rect l="l" t="t" r="r" b="b"/>
              <a:pathLst>
                <a:path w="9969" h="1170" extrusionOk="0">
                  <a:moveTo>
                    <a:pt x="1" y="1"/>
                  </a:moveTo>
                  <a:lnTo>
                    <a:pt x="1" y="1170"/>
                  </a:lnTo>
                  <a:lnTo>
                    <a:pt x="9969" y="1170"/>
                  </a:lnTo>
                  <a:lnTo>
                    <a:pt x="9969" y="1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8"/>
            <p:cNvSpPr/>
            <p:nvPr/>
          </p:nvSpPr>
          <p:spPr>
            <a:xfrm flipH="1">
              <a:off x="7842224" y="3436597"/>
              <a:ext cx="270561" cy="326098"/>
            </a:xfrm>
            <a:custGeom>
              <a:avLst/>
              <a:gdLst/>
              <a:ahLst/>
              <a:cxnLst/>
              <a:rect l="l" t="t" r="r" b="b"/>
              <a:pathLst>
                <a:path w="5613" h="6451" extrusionOk="0">
                  <a:moveTo>
                    <a:pt x="3226" y="0"/>
                  </a:moveTo>
                  <a:cubicBezTo>
                    <a:pt x="1448" y="0"/>
                    <a:pt x="1" y="1447"/>
                    <a:pt x="1" y="3225"/>
                  </a:cubicBezTo>
                  <a:cubicBezTo>
                    <a:pt x="1" y="5004"/>
                    <a:pt x="1448" y="6450"/>
                    <a:pt x="3226" y="6450"/>
                  </a:cubicBezTo>
                  <a:cubicBezTo>
                    <a:pt x="4062" y="6450"/>
                    <a:pt x="4857" y="6130"/>
                    <a:pt x="5462" y="5547"/>
                  </a:cubicBezTo>
                  <a:lnTo>
                    <a:pt x="5612" y="5401"/>
                  </a:lnTo>
                  <a:lnTo>
                    <a:pt x="4625" y="4968"/>
                  </a:lnTo>
                  <a:cubicBezTo>
                    <a:pt x="4228" y="5289"/>
                    <a:pt x="3738" y="5463"/>
                    <a:pt x="3226" y="5463"/>
                  </a:cubicBezTo>
                  <a:cubicBezTo>
                    <a:pt x="1993" y="5463"/>
                    <a:pt x="989" y="4460"/>
                    <a:pt x="989" y="3225"/>
                  </a:cubicBezTo>
                  <a:cubicBezTo>
                    <a:pt x="989" y="1992"/>
                    <a:pt x="1993" y="988"/>
                    <a:pt x="3226" y="988"/>
                  </a:cubicBezTo>
                  <a:cubicBezTo>
                    <a:pt x="3738" y="988"/>
                    <a:pt x="4228" y="1162"/>
                    <a:pt x="4625" y="1481"/>
                  </a:cubicBezTo>
                  <a:lnTo>
                    <a:pt x="5612" y="1049"/>
                  </a:lnTo>
                  <a:lnTo>
                    <a:pt x="5462" y="904"/>
                  </a:lnTo>
                  <a:cubicBezTo>
                    <a:pt x="4857" y="322"/>
                    <a:pt x="4063" y="0"/>
                    <a:pt x="32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8"/>
            <p:cNvSpPr/>
            <p:nvPr/>
          </p:nvSpPr>
          <p:spPr>
            <a:xfrm flipH="1">
              <a:off x="8401758" y="3482041"/>
              <a:ext cx="656277" cy="816786"/>
            </a:xfrm>
            <a:custGeom>
              <a:avLst/>
              <a:gdLst/>
              <a:ahLst/>
              <a:cxnLst/>
              <a:rect l="l" t="t" r="r" b="b"/>
              <a:pathLst>
                <a:path w="13615" h="16158" extrusionOk="0">
                  <a:moveTo>
                    <a:pt x="865" y="1"/>
                  </a:moveTo>
                  <a:lnTo>
                    <a:pt x="1" y="1346"/>
                  </a:lnTo>
                  <a:lnTo>
                    <a:pt x="1" y="14812"/>
                  </a:lnTo>
                  <a:lnTo>
                    <a:pt x="865" y="16158"/>
                  </a:lnTo>
                  <a:lnTo>
                    <a:pt x="12703" y="16158"/>
                  </a:lnTo>
                  <a:lnTo>
                    <a:pt x="13614" y="14737"/>
                  </a:lnTo>
                  <a:lnTo>
                    <a:pt x="13614" y="1430"/>
                  </a:lnTo>
                  <a:lnTo>
                    <a:pt x="12697" y="1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8"/>
            <p:cNvSpPr/>
            <p:nvPr/>
          </p:nvSpPr>
          <p:spPr>
            <a:xfrm flipH="1">
              <a:off x="7928747" y="3547352"/>
              <a:ext cx="270512" cy="326098"/>
            </a:xfrm>
            <a:custGeom>
              <a:avLst/>
              <a:gdLst/>
              <a:ahLst/>
              <a:cxnLst/>
              <a:rect l="l" t="t" r="r" b="b"/>
              <a:pathLst>
                <a:path w="5612" h="6451" extrusionOk="0">
                  <a:moveTo>
                    <a:pt x="3225" y="1"/>
                  </a:moveTo>
                  <a:cubicBezTo>
                    <a:pt x="1446" y="1"/>
                    <a:pt x="0" y="1447"/>
                    <a:pt x="0" y="3226"/>
                  </a:cubicBezTo>
                  <a:cubicBezTo>
                    <a:pt x="0" y="5004"/>
                    <a:pt x="1446" y="6451"/>
                    <a:pt x="3225" y="6451"/>
                  </a:cubicBezTo>
                  <a:cubicBezTo>
                    <a:pt x="4061" y="6451"/>
                    <a:pt x="4855" y="6129"/>
                    <a:pt x="5461" y="5547"/>
                  </a:cubicBezTo>
                  <a:lnTo>
                    <a:pt x="5612" y="5402"/>
                  </a:lnTo>
                  <a:lnTo>
                    <a:pt x="4624" y="4968"/>
                  </a:lnTo>
                  <a:cubicBezTo>
                    <a:pt x="4227" y="5289"/>
                    <a:pt x="3738" y="5463"/>
                    <a:pt x="3225" y="5463"/>
                  </a:cubicBezTo>
                  <a:cubicBezTo>
                    <a:pt x="1991" y="5463"/>
                    <a:pt x="987" y="4459"/>
                    <a:pt x="987" y="3226"/>
                  </a:cubicBezTo>
                  <a:cubicBezTo>
                    <a:pt x="987" y="1991"/>
                    <a:pt x="1991" y="988"/>
                    <a:pt x="3225" y="988"/>
                  </a:cubicBezTo>
                  <a:cubicBezTo>
                    <a:pt x="3737" y="988"/>
                    <a:pt x="4227" y="1162"/>
                    <a:pt x="4624" y="1483"/>
                  </a:cubicBezTo>
                  <a:lnTo>
                    <a:pt x="5612" y="1050"/>
                  </a:lnTo>
                  <a:lnTo>
                    <a:pt x="5461" y="904"/>
                  </a:lnTo>
                  <a:cubicBezTo>
                    <a:pt x="4855" y="321"/>
                    <a:pt x="4061" y="1"/>
                    <a:pt x="3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8"/>
            <p:cNvSpPr/>
            <p:nvPr/>
          </p:nvSpPr>
          <p:spPr>
            <a:xfrm>
              <a:off x="8445389" y="3542675"/>
              <a:ext cx="569011" cy="662862"/>
            </a:xfrm>
            <a:custGeom>
              <a:avLst/>
              <a:gdLst/>
              <a:ahLst/>
              <a:cxnLst/>
              <a:rect l="l" t="t" r="r" b="b"/>
              <a:pathLst>
                <a:path w="11734" h="13035" extrusionOk="0">
                  <a:moveTo>
                    <a:pt x="156" y="1"/>
                  </a:moveTo>
                  <a:lnTo>
                    <a:pt x="0" y="244"/>
                  </a:lnTo>
                  <a:lnTo>
                    <a:pt x="0" y="12792"/>
                  </a:lnTo>
                  <a:lnTo>
                    <a:pt x="156" y="13034"/>
                  </a:lnTo>
                  <a:lnTo>
                    <a:pt x="11578" y="13034"/>
                  </a:lnTo>
                  <a:lnTo>
                    <a:pt x="11733" y="12792"/>
                  </a:lnTo>
                  <a:lnTo>
                    <a:pt x="11733" y="244"/>
                  </a:lnTo>
                  <a:lnTo>
                    <a:pt x="11578" y="1"/>
                  </a:ln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2" name="Google Shape;1022;p38"/>
            <p:cNvGrpSpPr/>
            <p:nvPr/>
          </p:nvGrpSpPr>
          <p:grpSpPr>
            <a:xfrm>
              <a:off x="8446452" y="3557067"/>
              <a:ext cx="566723" cy="630100"/>
              <a:chOff x="2024254" y="3522143"/>
              <a:chExt cx="293350" cy="326155"/>
            </a:xfrm>
          </p:grpSpPr>
          <p:sp>
            <p:nvSpPr>
              <p:cNvPr id="1023" name="Google Shape;1023;p38"/>
              <p:cNvSpPr/>
              <p:nvPr/>
            </p:nvSpPr>
            <p:spPr>
              <a:xfrm>
                <a:off x="2024254" y="3522143"/>
                <a:ext cx="293350" cy="12246"/>
              </a:xfrm>
              <a:custGeom>
                <a:avLst/>
                <a:gdLst/>
                <a:ahLst/>
                <a:cxnLst/>
                <a:rect l="l" t="t" r="r" b="b"/>
                <a:pathLst>
                  <a:path w="11734" h="397" extrusionOk="0">
                    <a:moveTo>
                      <a:pt x="0" y="0"/>
                    </a:moveTo>
                    <a:lnTo>
                      <a:pt x="0" y="396"/>
                    </a:lnTo>
                    <a:lnTo>
                      <a:pt x="11733" y="396"/>
                    </a:lnTo>
                    <a:lnTo>
                      <a:pt x="117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8"/>
              <p:cNvSpPr/>
              <p:nvPr/>
            </p:nvSpPr>
            <p:spPr>
              <a:xfrm>
                <a:off x="2024254" y="3557032"/>
                <a:ext cx="293350" cy="12246"/>
              </a:xfrm>
              <a:custGeom>
                <a:avLst/>
                <a:gdLst/>
                <a:ahLst/>
                <a:cxnLst/>
                <a:rect l="l" t="t" r="r" b="b"/>
                <a:pathLst>
                  <a:path w="11734" h="397" extrusionOk="0">
                    <a:moveTo>
                      <a:pt x="0" y="0"/>
                    </a:moveTo>
                    <a:lnTo>
                      <a:pt x="0" y="396"/>
                    </a:lnTo>
                    <a:lnTo>
                      <a:pt x="11733" y="396"/>
                    </a:lnTo>
                    <a:lnTo>
                      <a:pt x="117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8"/>
              <p:cNvSpPr/>
              <p:nvPr/>
            </p:nvSpPr>
            <p:spPr>
              <a:xfrm>
                <a:off x="2024254" y="3591921"/>
                <a:ext cx="293350" cy="12216"/>
              </a:xfrm>
              <a:custGeom>
                <a:avLst/>
                <a:gdLst/>
                <a:ahLst/>
                <a:cxnLst/>
                <a:rect l="l" t="t" r="r" b="b"/>
                <a:pathLst>
                  <a:path w="11734" h="396" extrusionOk="0">
                    <a:moveTo>
                      <a:pt x="0" y="0"/>
                    </a:moveTo>
                    <a:lnTo>
                      <a:pt x="0" y="396"/>
                    </a:lnTo>
                    <a:lnTo>
                      <a:pt x="11733" y="396"/>
                    </a:lnTo>
                    <a:lnTo>
                      <a:pt x="117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8"/>
              <p:cNvSpPr/>
              <p:nvPr/>
            </p:nvSpPr>
            <p:spPr>
              <a:xfrm>
                <a:off x="2024254" y="3626780"/>
                <a:ext cx="293350" cy="12246"/>
              </a:xfrm>
              <a:custGeom>
                <a:avLst/>
                <a:gdLst/>
                <a:ahLst/>
                <a:cxnLst/>
                <a:rect l="l" t="t" r="r" b="b"/>
                <a:pathLst>
                  <a:path w="11734" h="397" extrusionOk="0">
                    <a:moveTo>
                      <a:pt x="0" y="1"/>
                    </a:moveTo>
                    <a:lnTo>
                      <a:pt x="0" y="397"/>
                    </a:lnTo>
                    <a:lnTo>
                      <a:pt x="11733" y="397"/>
                    </a:lnTo>
                    <a:lnTo>
                      <a:pt x="1173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8"/>
              <p:cNvSpPr/>
              <p:nvPr/>
            </p:nvSpPr>
            <p:spPr>
              <a:xfrm>
                <a:off x="2024254" y="3661669"/>
                <a:ext cx="293350" cy="12246"/>
              </a:xfrm>
              <a:custGeom>
                <a:avLst/>
                <a:gdLst/>
                <a:ahLst/>
                <a:cxnLst/>
                <a:rect l="l" t="t" r="r" b="b"/>
                <a:pathLst>
                  <a:path w="11734" h="397" extrusionOk="0">
                    <a:moveTo>
                      <a:pt x="0" y="1"/>
                    </a:moveTo>
                    <a:lnTo>
                      <a:pt x="0" y="397"/>
                    </a:lnTo>
                    <a:lnTo>
                      <a:pt x="11733" y="397"/>
                    </a:lnTo>
                    <a:lnTo>
                      <a:pt x="1173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8"/>
              <p:cNvSpPr/>
              <p:nvPr/>
            </p:nvSpPr>
            <p:spPr>
              <a:xfrm>
                <a:off x="2024254" y="3696558"/>
                <a:ext cx="293350" cy="12246"/>
              </a:xfrm>
              <a:custGeom>
                <a:avLst/>
                <a:gdLst/>
                <a:ahLst/>
                <a:cxnLst/>
                <a:rect l="l" t="t" r="r" b="b"/>
                <a:pathLst>
                  <a:path w="11734" h="397" extrusionOk="0">
                    <a:moveTo>
                      <a:pt x="0" y="1"/>
                    </a:moveTo>
                    <a:lnTo>
                      <a:pt x="0" y="397"/>
                    </a:lnTo>
                    <a:lnTo>
                      <a:pt x="11733" y="397"/>
                    </a:lnTo>
                    <a:lnTo>
                      <a:pt x="1173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8"/>
              <p:cNvSpPr/>
              <p:nvPr/>
            </p:nvSpPr>
            <p:spPr>
              <a:xfrm>
                <a:off x="2024254" y="3731447"/>
                <a:ext cx="293350" cy="12216"/>
              </a:xfrm>
              <a:custGeom>
                <a:avLst/>
                <a:gdLst/>
                <a:ahLst/>
                <a:cxnLst/>
                <a:rect l="l" t="t" r="r" b="b"/>
                <a:pathLst>
                  <a:path w="11734" h="396" extrusionOk="0">
                    <a:moveTo>
                      <a:pt x="0" y="0"/>
                    </a:moveTo>
                    <a:lnTo>
                      <a:pt x="0" y="395"/>
                    </a:lnTo>
                    <a:lnTo>
                      <a:pt x="11733" y="395"/>
                    </a:lnTo>
                    <a:lnTo>
                      <a:pt x="117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8"/>
              <p:cNvSpPr/>
              <p:nvPr/>
            </p:nvSpPr>
            <p:spPr>
              <a:xfrm>
                <a:off x="2024254" y="3766336"/>
                <a:ext cx="293350" cy="12216"/>
              </a:xfrm>
              <a:custGeom>
                <a:avLst/>
                <a:gdLst/>
                <a:ahLst/>
                <a:cxnLst/>
                <a:rect l="l" t="t" r="r" b="b"/>
                <a:pathLst>
                  <a:path w="11734" h="396" extrusionOk="0">
                    <a:moveTo>
                      <a:pt x="0" y="0"/>
                    </a:moveTo>
                    <a:lnTo>
                      <a:pt x="0" y="395"/>
                    </a:lnTo>
                    <a:lnTo>
                      <a:pt x="11733" y="395"/>
                    </a:lnTo>
                    <a:lnTo>
                      <a:pt x="117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8"/>
              <p:cNvSpPr/>
              <p:nvPr/>
            </p:nvSpPr>
            <p:spPr>
              <a:xfrm>
                <a:off x="2024254" y="3801194"/>
                <a:ext cx="293350" cy="12246"/>
              </a:xfrm>
              <a:custGeom>
                <a:avLst/>
                <a:gdLst/>
                <a:ahLst/>
                <a:cxnLst/>
                <a:rect l="l" t="t" r="r" b="b"/>
                <a:pathLst>
                  <a:path w="11734" h="397" extrusionOk="0">
                    <a:moveTo>
                      <a:pt x="0" y="0"/>
                    </a:moveTo>
                    <a:lnTo>
                      <a:pt x="0" y="396"/>
                    </a:lnTo>
                    <a:lnTo>
                      <a:pt x="11733" y="396"/>
                    </a:lnTo>
                    <a:lnTo>
                      <a:pt x="117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8"/>
              <p:cNvSpPr/>
              <p:nvPr/>
            </p:nvSpPr>
            <p:spPr>
              <a:xfrm>
                <a:off x="2024254" y="3836052"/>
                <a:ext cx="293350" cy="12246"/>
              </a:xfrm>
              <a:custGeom>
                <a:avLst/>
                <a:gdLst/>
                <a:ahLst/>
                <a:cxnLst/>
                <a:rect l="l" t="t" r="r" b="b"/>
                <a:pathLst>
                  <a:path w="11734" h="397" extrusionOk="0">
                    <a:moveTo>
                      <a:pt x="0" y="1"/>
                    </a:moveTo>
                    <a:lnTo>
                      <a:pt x="0" y="397"/>
                    </a:lnTo>
                    <a:lnTo>
                      <a:pt x="11733" y="397"/>
                    </a:lnTo>
                    <a:lnTo>
                      <a:pt x="1173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3" name="Google Shape;1033;p38"/>
            <p:cNvSpPr/>
            <p:nvPr/>
          </p:nvSpPr>
          <p:spPr>
            <a:xfrm flipH="1">
              <a:off x="8667740" y="3599620"/>
              <a:ext cx="186785" cy="178846"/>
            </a:xfrm>
            <a:custGeom>
              <a:avLst/>
              <a:gdLst/>
              <a:ahLst/>
              <a:cxnLst/>
              <a:rect l="l" t="t" r="r" b="b"/>
              <a:pathLst>
                <a:path w="3875" h="3538" extrusionOk="0">
                  <a:moveTo>
                    <a:pt x="31" y="0"/>
                  </a:moveTo>
                  <a:cubicBezTo>
                    <a:pt x="14" y="0"/>
                    <a:pt x="0" y="15"/>
                    <a:pt x="0" y="32"/>
                  </a:cubicBezTo>
                  <a:lnTo>
                    <a:pt x="0" y="3513"/>
                  </a:lnTo>
                  <a:cubicBezTo>
                    <a:pt x="0" y="3527"/>
                    <a:pt x="11" y="3538"/>
                    <a:pt x="25" y="3538"/>
                  </a:cubicBezTo>
                  <a:lnTo>
                    <a:pt x="3850" y="3538"/>
                  </a:lnTo>
                  <a:cubicBezTo>
                    <a:pt x="3863" y="3538"/>
                    <a:pt x="3875" y="3527"/>
                    <a:pt x="3875" y="3513"/>
                  </a:cubicBezTo>
                  <a:lnTo>
                    <a:pt x="3875" y="32"/>
                  </a:lnTo>
                  <a:cubicBezTo>
                    <a:pt x="3875" y="15"/>
                    <a:pt x="3860" y="0"/>
                    <a:pt x="3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8"/>
            <p:cNvSpPr/>
            <p:nvPr/>
          </p:nvSpPr>
          <p:spPr>
            <a:xfrm flipH="1">
              <a:off x="8187257" y="3674181"/>
              <a:ext cx="480531" cy="59093"/>
            </a:xfrm>
            <a:custGeom>
              <a:avLst/>
              <a:gdLst/>
              <a:ahLst/>
              <a:cxnLst/>
              <a:rect l="l" t="t" r="r" b="b"/>
              <a:pathLst>
                <a:path w="9969" h="1169" extrusionOk="0">
                  <a:moveTo>
                    <a:pt x="1" y="0"/>
                  </a:moveTo>
                  <a:lnTo>
                    <a:pt x="1" y="1168"/>
                  </a:lnTo>
                  <a:lnTo>
                    <a:pt x="9968" y="1168"/>
                  </a:lnTo>
                  <a:lnTo>
                    <a:pt x="9968" y="0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973;p38">
            <a:extLst>
              <a:ext uri="{FF2B5EF4-FFF2-40B4-BE49-F238E27FC236}">
                <a16:creationId xmlns:a16="http://schemas.microsoft.com/office/drawing/2014/main" id="{BF97B555-CD93-42AB-8EAD-6CC8C6EA3EE0}"/>
              </a:ext>
            </a:extLst>
          </p:cNvPr>
          <p:cNvSpPr txBox="1">
            <a:spLocks/>
          </p:cNvSpPr>
          <p:nvPr/>
        </p:nvSpPr>
        <p:spPr>
          <a:xfrm>
            <a:off x="5941679" y="1658878"/>
            <a:ext cx="1814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2022017</a:t>
            </a:r>
          </a:p>
        </p:txBody>
      </p:sp>
      <p:cxnSp>
        <p:nvCxnSpPr>
          <p:cNvPr id="70" name="Google Shape;981;p38">
            <a:extLst>
              <a:ext uri="{FF2B5EF4-FFF2-40B4-BE49-F238E27FC236}">
                <a16:creationId xmlns:a16="http://schemas.microsoft.com/office/drawing/2014/main" id="{70E0BB19-0816-4486-9E9A-721ECA221603}"/>
              </a:ext>
            </a:extLst>
          </p:cNvPr>
          <p:cNvCxnSpPr/>
          <p:nvPr/>
        </p:nvCxnSpPr>
        <p:spPr>
          <a:xfrm>
            <a:off x="790355" y="3870337"/>
            <a:ext cx="7051867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973;p38">
            <a:extLst>
              <a:ext uri="{FF2B5EF4-FFF2-40B4-BE49-F238E27FC236}">
                <a16:creationId xmlns:a16="http://schemas.microsoft.com/office/drawing/2014/main" id="{0DE4A51A-E886-4706-AD39-6562F7BA294C}"/>
              </a:ext>
            </a:extLst>
          </p:cNvPr>
          <p:cNvSpPr txBox="1">
            <a:spLocks/>
          </p:cNvSpPr>
          <p:nvPr/>
        </p:nvSpPr>
        <p:spPr>
          <a:xfrm>
            <a:off x="3558048" y="2473098"/>
            <a:ext cx="1814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TEKNIK KOMPUTER</a:t>
            </a:r>
            <a:endParaRPr lang="en-US" dirty="0"/>
          </a:p>
        </p:txBody>
      </p:sp>
      <p:sp>
        <p:nvSpPr>
          <p:cNvPr id="72" name="Google Shape;973;p38">
            <a:extLst>
              <a:ext uri="{FF2B5EF4-FFF2-40B4-BE49-F238E27FC236}">
                <a16:creationId xmlns:a16="http://schemas.microsoft.com/office/drawing/2014/main" id="{737B8C83-A980-4A8B-9252-5C1874411955}"/>
              </a:ext>
            </a:extLst>
          </p:cNvPr>
          <p:cNvSpPr txBox="1">
            <a:spLocks/>
          </p:cNvSpPr>
          <p:nvPr/>
        </p:nvSpPr>
        <p:spPr>
          <a:xfrm>
            <a:off x="3575099" y="3266016"/>
            <a:ext cx="1814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TEKNIK KOMPUTER</a:t>
            </a:r>
            <a:endParaRPr lang="en-US" dirty="0"/>
          </a:p>
        </p:txBody>
      </p:sp>
      <p:sp>
        <p:nvSpPr>
          <p:cNvPr id="73" name="Google Shape;973;p38">
            <a:extLst>
              <a:ext uri="{FF2B5EF4-FFF2-40B4-BE49-F238E27FC236}">
                <a16:creationId xmlns:a16="http://schemas.microsoft.com/office/drawing/2014/main" id="{240FB0CD-3C26-4899-AB36-D36F2679AD6B}"/>
              </a:ext>
            </a:extLst>
          </p:cNvPr>
          <p:cNvSpPr txBox="1">
            <a:spLocks/>
          </p:cNvSpPr>
          <p:nvPr/>
        </p:nvSpPr>
        <p:spPr>
          <a:xfrm>
            <a:off x="3575099" y="4146218"/>
            <a:ext cx="1814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TEKNIK KOMPUTER</a:t>
            </a:r>
            <a:endParaRPr lang="en-US" dirty="0"/>
          </a:p>
        </p:txBody>
      </p:sp>
      <p:sp>
        <p:nvSpPr>
          <p:cNvPr id="74" name="Google Shape;977;p38">
            <a:extLst>
              <a:ext uri="{FF2B5EF4-FFF2-40B4-BE49-F238E27FC236}">
                <a16:creationId xmlns:a16="http://schemas.microsoft.com/office/drawing/2014/main" id="{FD6FD300-74CD-4329-AA9A-8F0608F39267}"/>
              </a:ext>
            </a:extLst>
          </p:cNvPr>
          <p:cNvSpPr txBox="1">
            <a:spLocks/>
          </p:cNvSpPr>
          <p:nvPr/>
        </p:nvSpPr>
        <p:spPr>
          <a:xfrm>
            <a:off x="1064037" y="4209032"/>
            <a:ext cx="17574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spcAft>
                <a:spcPts val="1600"/>
              </a:spcAft>
              <a:buFont typeface="Abel"/>
              <a:buNone/>
            </a:pPr>
            <a:r>
              <a:rPr lang="en-US" dirty="0">
                <a:latin typeface="Bungee"/>
                <a:ea typeface="Bungee"/>
                <a:cs typeface="Bungee"/>
                <a:sym typeface="Bungee"/>
              </a:rPr>
              <a:t>BUDI PRASETIO</a:t>
            </a:r>
          </a:p>
        </p:txBody>
      </p:sp>
      <p:sp>
        <p:nvSpPr>
          <p:cNvPr id="75" name="Google Shape;973;p38">
            <a:extLst>
              <a:ext uri="{FF2B5EF4-FFF2-40B4-BE49-F238E27FC236}">
                <a16:creationId xmlns:a16="http://schemas.microsoft.com/office/drawing/2014/main" id="{6670457B-3439-4B89-8224-503ABFA13AF3}"/>
              </a:ext>
            </a:extLst>
          </p:cNvPr>
          <p:cNvSpPr txBox="1">
            <a:spLocks/>
          </p:cNvSpPr>
          <p:nvPr/>
        </p:nvSpPr>
        <p:spPr>
          <a:xfrm>
            <a:off x="5941679" y="2440599"/>
            <a:ext cx="1814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2022027</a:t>
            </a:r>
          </a:p>
        </p:txBody>
      </p:sp>
      <p:sp>
        <p:nvSpPr>
          <p:cNvPr id="76" name="Google Shape;973;p38">
            <a:extLst>
              <a:ext uri="{FF2B5EF4-FFF2-40B4-BE49-F238E27FC236}">
                <a16:creationId xmlns:a16="http://schemas.microsoft.com/office/drawing/2014/main" id="{629C8447-541B-46C9-BE0B-528AA5DC40D3}"/>
              </a:ext>
            </a:extLst>
          </p:cNvPr>
          <p:cNvSpPr txBox="1">
            <a:spLocks/>
          </p:cNvSpPr>
          <p:nvPr/>
        </p:nvSpPr>
        <p:spPr>
          <a:xfrm>
            <a:off x="5948733" y="3253302"/>
            <a:ext cx="1814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2022010</a:t>
            </a:r>
          </a:p>
        </p:txBody>
      </p:sp>
      <p:sp>
        <p:nvSpPr>
          <p:cNvPr id="77" name="Google Shape;973;p38">
            <a:extLst>
              <a:ext uri="{FF2B5EF4-FFF2-40B4-BE49-F238E27FC236}">
                <a16:creationId xmlns:a16="http://schemas.microsoft.com/office/drawing/2014/main" id="{75B58E26-25D2-4542-A5B1-5CA593C79698}"/>
              </a:ext>
            </a:extLst>
          </p:cNvPr>
          <p:cNvSpPr txBox="1">
            <a:spLocks/>
          </p:cNvSpPr>
          <p:nvPr/>
        </p:nvSpPr>
        <p:spPr>
          <a:xfrm>
            <a:off x="5959931" y="4157437"/>
            <a:ext cx="1814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2022015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5"/>
          <p:cNvSpPr txBox="1">
            <a:spLocks noGrp="1"/>
          </p:cNvSpPr>
          <p:nvPr>
            <p:ph type="title" idx="2"/>
          </p:nvPr>
        </p:nvSpPr>
        <p:spPr>
          <a:xfrm>
            <a:off x="-504548" y="478257"/>
            <a:ext cx="7178125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latar belakang masalah </a:t>
            </a:r>
            <a:endParaRPr sz="2500" dirty="0"/>
          </a:p>
        </p:txBody>
      </p:sp>
      <p:sp>
        <p:nvSpPr>
          <p:cNvPr id="503" name="Google Shape;503;p25"/>
          <p:cNvSpPr txBox="1">
            <a:spLocks noGrp="1"/>
          </p:cNvSpPr>
          <p:nvPr>
            <p:ph type="subTitle" idx="1"/>
          </p:nvPr>
        </p:nvSpPr>
        <p:spPr>
          <a:xfrm>
            <a:off x="145533" y="1307401"/>
            <a:ext cx="8773256" cy="35957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>
              <a:spcAft>
                <a:spcPts val="6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	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Saat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ini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teknologi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wireless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telah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menjangkau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hampir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seluruh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aspek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kehidupan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Salah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satu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pemanfaatan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teknologi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wireless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adalah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bidang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kesehatan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misalnya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memonitor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kondisi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tubuh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pasien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rumah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sakit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(Patient Monitoring System/PMS).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Teknologi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PMS sangat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membantu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para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tenaga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medis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mengumpulkan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data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pasien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secara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berkala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sekaligus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untuk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mengantisipasi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perubahan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kondisi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pasien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dapat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terjadi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setiap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saat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Hal ini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menjadi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semakin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penting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lokasi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kekurangan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tenaga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medis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Sensor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terhubung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PMS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dapat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berupa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sensor Electrocardiogram (ECG)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diletakkan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 dada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pasien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sensor SpO2 (Pulse Oximeter)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dijepitkan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jari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pasien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untuk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mengukur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saturasi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oksigen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darah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dan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berbagai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sensor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kesehatan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lainnya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Data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direkam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sensor-sensor ini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kemudian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diproses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oleh Microcontroller Unit (MCU)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atau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Digital Signal Processor (DSP)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sebelum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ditransimisikan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secara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wireless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server PMS.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Faktor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keamanan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(safety) dan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kehandalan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realibility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dari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transmisi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data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menjadi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hal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penting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teknologi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PMS.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Namun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demikian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teknologi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wireless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beroperasi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spektrum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Radio Frequency (RF)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memiliki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resiko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terhadap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kesehatan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interferensi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elektromagnetik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(EMI)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terhadap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alat-alat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kesehatan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dan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beresiko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untuk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diretas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(hacking). Pada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proyek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ini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mendesain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sistem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monitoring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pasien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(PMS)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dengan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memperhatikan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aspekaspek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telah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disebutkan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atas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Utamanya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sistem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dapat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meminimalisir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interferensi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RF/EMI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melakukan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transmisi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data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pasien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4836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5"/>
          <p:cNvSpPr txBox="1">
            <a:spLocks noGrp="1"/>
          </p:cNvSpPr>
          <p:nvPr>
            <p:ph type="title" idx="2"/>
          </p:nvPr>
        </p:nvSpPr>
        <p:spPr>
          <a:xfrm>
            <a:off x="570620" y="664235"/>
            <a:ext cx="2875777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masalah </a:t>
            </a:r>
            <a:endParaRPr sz="2500" dirty="0"/>
          </a:p>
        </p:txBody>
      </p:sp>
      <p:sp>
        <p:nvSpPr>
          <p:cNvPr id="503" name="Google Shape;503;p25"/>
          <p:cNvSpPr txBox="1">
            <a:spLocks noGrp="1"/>
          </p:cNvSpPr>
          <p:nvPr>
            <p:ph type="subTitle" idx="1"/>
          </p:nvPr>
        </p:nvSpPr>
        <p:spPr>
          <a:xfrm>
            <a:off x="1016167" y="817698"/>
            <a:ext cx="7401098" cy="2700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>
              <a:spcAft>
                <a:spcPts val="6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	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Masalah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ingin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diselesaikan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yaitu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cara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agar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teknologi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wireless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dapat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beroperasi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spektrum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radio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tanpa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membuat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dampak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buruk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bagi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kesehatan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serta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kami juga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mencari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cara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agar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lebih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meningkatkan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faktor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keamanan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dari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alat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tersebut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dari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interferensi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elektromagnetik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(EMI).</a:t>
            </a:r>
          </a:p>
        </p:txBody>
      </p:sp>
      <p:sp>
        <p:nvSpPr>
          <p:cNvPr id="517" name="Google Shape;517;p25"/>
          <p:cNvSpPr/>
          <p:nvPr/>
        </p:nvSpPr>
        <p:spPr>
          <a:xfrm flipH="1">
            <a:off x="6" y="4790876"/>
            <a:ext cx="9550769" cy="556488"/>
          </a:xfrm>
          <a:custGeom>
            <a:avLst/>
            <a:gdLst/>
            <a:ahLst/>
            <a:cxnLst/>
            <a:rect l="l" t="t" r="r" b="b"/>
            <a:pathLst>
              <a:path w="285204" h="24569" extrusionOk="0">
                <a:moveTo>
                  <a:pt x="25076" y="1"/>
                </a:moveTo>
                <a:cubicBezTo>
                  <a:pt x="23338" y="1"/>
                  <a:pt x="21608" y="198"/>
                  <a:pt x="19868" y="209"/>
                </a:cubicBezTo>
                <a:cubicBezTo>
                  <a:pt x="19172" y="209"/>
                  <a:pt x="18476" y="179"/>
                  <a:pt x="17785" y="179"/>
                </a:cubicBezTo>
                <a:cubicBezTo>
                  <a:pt x="17508" y="179"/>
                  <a:pt x="17232" y="184"/>
                  <a:pt x="16957" y="197"/>
                </a:cubicBezTo>
                <a:cubicBezTo>
                  <a:pt x="14569" y="304"/>
                  <a:pt x="12548" y="958"/>
                  <a:pt x="10493" y="1492"/>
                </a:cubicBezTo>
                <a:cubicBezTo>
                  <a:pt x="8449" y="2015"/>
                  <a:pt x="6369" y="2419"/>
                  <a:pt x="4278" y="2716"/>
                </a:cubicBezTo>
                <a:cubicBezTo>
                  <a:pt x="4040" y="2752"/>
                  <a:pt x="3803" y="2776"/>
                  <a:pt x="3565" y="2776"/>
                </a:cubicBezTo>
                <a:cubicBezTo>
                  <a:pt x="3292" y="2764"/>
                  <a:pt x="3030" y="2740"/>
                  <a:pt x="2757" y="2692"/>
                </a:cubicBezTo>
                <a:cubicBezTo>
                  <a:pt x="2389" y="2650"/>
                  <a:pt x="2020" y="2628"/>
                  <a:pt x="1650" y="2628"/>
                </a:cubicBezTo>
                <a:cubicBezTo>
                  <a:pt x="1099" y="2628"/>
                  <a:pt x="547" y="2676"/>
                  <a:pt x="0" y="2776"/>
                </a:cubicBezTo>
                <a:lnTo>
                  <a:pt x="0" y="24568"/>
                </a:lnTo>
                <a:lnTo>
                  <a:pt x="285144" y="24568"/>
                </a:lnTo>
                <a:lnTo>
                  <a:pt x="285203" y="4606"/>
                </a:lnTo>
                <a:lnTo>
                  <a:pt x="285203" y="4606"/>
                </a:lnTo>
                <a:cubicBezTo>
                  <a:pt x="285144" y="4612"/>
                  <a:pt x="285085" y="4615"/>
                  <a:pt x="285025" y="4615"/>
                </a:cubicBezTo>
                <a:cubicBezTo>
                  <a:pt x="284303" y="4615"/>
                  <a:pt x="283546" y="4189"/>
                  <a:pt x="282807" y="4189"/>
                </a:cubicBezTo>
                <a:cubicBezTo>
                  <a:pt x="282798" y="4189"/>
                  <a:pt x="282789" y="4190"/>
                  <a:pt x="282779" y="4190"/>
                </a:cubicBezTo>
                <a:cubicBezTo>
                  <a:pt x="282530" y="4190"/>
                  <a:pt x="282292" y="4237"/>
                  <a:pt x="282043" y="4249"/>
                </a:cubicBezTo>
                <a:cubicBezTo>
                  <a:pt x="282018" y="4250"/>
                  <a:pt x="281994" y="4250"/>
                  <a:pt x="281969" y="4250"/>
                </a:cubicBezTo>
                <a:cubicBezTo>
                  <a:pt x="281222" y="4250"/>
                  <a:pt x="280507" y="3958"/>
                  <a:pt x="279804" y="3958"/>
                </a:cubicBezTo>
                <a:cubicBezTo>
                  <a:pt x="279682" y="3958"/>
                  <a:pt x="279561" y="3967"/>
                  <a:pt x="279440" y="3988"/>
                </a:cubicBezTo>
                <a:cubicBezTo>
                  <a:pt x="279286" y="4023"/>
                  <a:pt x="279143" y="4059"/>
                  <a:pt x="278977" y="4083"/>
                </a:cubicBezTo>
                <a:cubicBezTo>
                  <a:pt x="278904" y="4093"/>
                  <a:pt x="278832" y="4097"/>
                  <a:pt x="278760" y="4097"/>
                </a:cubicBezTo>
                <a:cubicBezTo>
                  <a:pt x="278393" y="4097"/>
                  <a:pt x="278029" y="3986"/>
                  <a:pt x="277681" y="3916"/>
                </a:cubicBezTo>
                <a:cubicBezTo>
                  <a:pt x="277064" y="3798"/>
                  <a:pt x="276435" y="3738"/>
                  <a:pt x="275808" y="3738"/>
                </a:cubicBezTo>
                <a:cubicBezTo>
                  <a:pt x="275301" y="3738"/>
                  <a:pt x="274794" y="3777"/>
                  <a:pt x="274295" y="3857"/>
                </a:cubicBezTo>
                <a:cubicBezTo>
                  <a:pt x="264384" y="5437"/>
                  <a:pt x="254260" y="6756"/>
                  <a:pt x="243969" y="7802"/>
                </a:cubicBezTo>
                <a:cubicBezTo>
                  <a:pt x="242649" y="7933"/>
                  <a:pt x="241299" y="8057"/>
                  <a:pt x="239954" y="8057"/>
                </a:cubicBezTo>
                <a:cubicBezTo>
                  <a:pt x="239593" y="8057"/>
                  <a:pt x="239232" y="8048"/>
                  <a:pt x="238872" y="8028"/>
                </a:cubicBezTo>
                <a:cubicBezTo>
                  <a:pt x="237826" y="7968"/>
                  <a:pt x="236840" y="7814"/>
                  <a:pt x="235806" y="7754"/>
                </a:cubicBezTo>
                <a:cubicBezTo>
                  <a:pt x="235681" y="7747"/>
                  <a:pt x="235556" y="7744"/>
                  <a:pt x="235430" y="7744"/>
                </a:cubicBezTo>
                <a:cubicBezTo>
                  <a:pt x="234514" y="7744"/>
                  <a:pt x="233579" y="7923"/>
                  <a:pt x="232764" y="8111"/>
                </a:cubicBezTo>
                <a:cubicBezTo>
                  <a:pt x="230661" y="8598"/>
                  <a:pt x="228498" y="9038"/>
                  <a:pt x="226299" y="9442"/>
                </a:cubicBezTo>
                <a:cubicBezTo>
                  <a:pt x="224767" y="9727"/>
                  <a:pt x="223162" y="10000"/>
                  <a:pt x="221487" y="10012"/>
                </a:cubicBezTo>
                <a:cubicBezTo>
                  <a:pt x="221395" y="10013"/>
                  <a:pt x="221303" y="10014"/>
                  <a:pt x="221211" y="10014"/>
                </a:cubicBezTo>
                <a:cubicBezTo>
                  <a:pt x="220723" y="10014"/>
                  <a:pt x="220232" y="10000"/>
                  <a:pt x="219744" y="10000"/>
                </a:cubicBezTo>
                <a:cubicBezTo>
                  <a:pt x="219372" y="10000"/>
                  <a:pt x="219002" y="10008"/>
                  <a:pt x="218635" y="10036"/>
                </a:cubicBezTo>
                <a:cubicBezTo>
                  <a:pt x="217993" y="10083"/>
                  <a:pt x="217387" y="10190"/>
                  <a:pt x="216757" y="10250"/>
                </a:cubicBezTo>
                <a:cubicBezTo>
                  <a:pt x="216201" y="10309"/>
                  <a:pt x="215638" y="10331"/>
                  <a:pt x="215071" y="10331"/>
                </a:cubicBezTo>
                <a:cubicBezTo>
                  <a:pt x="213432" y="10331"/>
                  <a:pt x="211758" y="10148"/>
                  <a:pt x="210111" y="10148"/>
                </a:cubicBezTo>
                <a:cubicBezTo>
                  <a:pt x="209686" y="10148"/>
                  <a:pt x="209263" y="10160"/>
                  <a:pt x="208843" y="10190"/>
                </a:cubicBezTo>
                <a:cubicBezTo>
                  <a:pt x="207751" y="10267"/>
                  <a:pt x="206651" y="10467"/>
                  <a:pt x="205562" y="10467"/>
                </a:cubicBezTo>
                <a:cubicBezTo>
                  <a:pt x="205301" y="10467"/>
                  <a:pt x="205040" y="10456"/>
                  <a:pt x="204779" y="10428"/>
                </a:cubicBezTo>
                <a:cubicBezTo>
                  <a:pt x="204161" y="10369"/>
                  <a:pt x="203591" y="10214"/>
                  <a:pt x="202949" y="10202"/>
                </a:cubicBezTo>
                <a:cubicBezTo>
                  <a:pt x="202534" y="10202"/>
                  <a:pt x="202129" y="10226"/>
                  <a:pt x="201725" y="10285"/>
                </a:cubicBezTo>
                <a:cubicBezTo>
                  <a:pt x="199756" y="10492"/>
                  <a:pt x="197780" y="10597"/>
                  <a:pt x="195805" y="10597"/>
                </a:cubicBezTo>
                <a:cubicBezTo>
                  <a:pt x="194037" y="10597"/>
                  <a:pt x="192270" y="10513"/>
                  <a:pt x="190508" y="10345"/>
                </a:cubicBezTo>
                <a:cubicBezTo>
                  <a:pt x="187549" y="10060"/>
                  <a:pt x="184483" y="10131"/>
                  <a:pt x="181572" y="9774"/>
                </a:cubicBezTo>
                <a:cubicBezTo>
                  <a:pt x="179338" y="9489"/>
                  <a:pt x="177294" y="9002"/>
                  <a:pt x="175119" y="8669"/>
                </a:cubicBezTo>
                <a:cubicBezTo>
                  <a:pt x="173830" y="8473"/>
                  <a:pt x="172441" y="8335"/>
                  <a:pt x="171082" y="8335"/>
                </a:cubicBezTo>
                <a:cubicBezTo>
                  <a:pt x="170137" y="8335"/>
                  <a:pt x="169207" y="8402"/>
                  <a:pt x="168334" y="8562"/>
                </a:cubicBezTo>
                <a:cubicBezTo>
                  <a:pt x="167880" y="8649"/>
                  <a:pt x="167403" y="8760"/>
                  <a:pt x="166927" y="8760"/>
                </a:cubicBezTo>
                <a:cubicBezTo>
                  <a:pt x="166818" y="8760"/>
                  <a:pt x="166708" y="8754"/>
                  <a:pt x="166599" y="8741"/>
                </a:cubicBezTo>
                <a:cubicBezTo>
                  <a:pt x="166267" y="8693"/>
                  <a:pt x="165993" y="8586"/>
                  <a:pt x="165661" y="8539"/>
                </a:cubicBezTo>
                <a:cubicBezTo>
                  <a:pt x="165466" y="8509"/>
                  <a:pt x="165264" y="8502"/>
                  <a:pt x="165060" y="8502"/>
                </a:cubicBezTo>
                <a:cubicBezTo>
                  <a:pt x="164875" y="8502"/>
                  <a:pt x="164687" y="8508"/>
                  <a:pt x="164502" y="8508"/>
                </a:cubicBezTo>
                <a:cubicBezTo>
                  <a:pt x="164318" y="8508"/>
                  <a:pt x="164137" y="8502"/>
                  <a:pt x="163961" y="8479"/>
                </a:cubicBezTo>
                <a:cubicBezTo>
                  <a:pt x="163415" y="8420"/>
                  <a:pt x="163034" y="8230"/>
                  <a:pt x="162559" y="8111"/>
                </a:cubicBezTo>
                <a:cubicBezTo>
                  <a:pt x="161977" y="7970"/>
                  <a:pt x="161319" y="7946"/>
                  <a:pt x="160643" y="7946"/>
                </a:cubicBezTo>
                <a:cubicBezTo>
                  <a:pt x="160292" y="7946"/>
                  <a:pt x="159936" y="7952"/>
                  <a:pt x="159584" y="7952"/>
                </a:cubicBezTo>
                <a:cubicBezTo>
                  <a:pt x="159297" y="7952"/>
                  <a:pt x="159012" y="7948"/>
                  <a:pt x="158733" y="7933"/>
                </a:cubicBezTo>
                <a:cubicBezTo>
                  <a:pt x="157212" y="7850"/>
                  <a:pt x="155905" y="7410"/>
                  <a:pt x="154455" y="7208"/>
                </a:cubicBezTo>
                <a:cubicBezTo>
                  <a:pt x="153867" y="7126"/>
                  <a:pt x="153249" y="7096"/>
                  <a:pt x="152614" y="7096"/>
                </a:cubicBezTo>
                <a:cubicBezTo>
                  <a:pt x="150733" y="7096"/>
                  <a:pt x="148699" y="7363"/>
                  <a:pt x="146837" y="7363"/>
                </a:cubicBezTo>
                <a:cubicBezTo>
                  <a:pt x="146036" y="7363"/>
                  <a:pt x="145268" y="7314"/>
                  <a:pt x="144556" y="7172"/>
                </a:cubicBezTo>
                <a:cubicBezTo>
                  <a:pt x="142299" y="6709"/>
                  <a:pt x="139993" y="6293"/>
                  <a:pt x="137664" y="5913"/>
                </a:cubicBezTo>
                <a:cubicBezTo>
                  <a:pt x="136838" y="5773"/>
                  <a:pt x="135960" y="5641"/>
                  <a:pt x="135089" y="5641"/>
                </a:cubicBezTo>
                <a:cubicBezTo>
                  <a:pt x="134845" y="5641"/>
                  <a:pt x="134602" y="5652"/>
                  <a:pt x="134361" y="5675"/>
                </a:cubicBezTo>
                <a:cubicBezTo>
                  <a:pt x="133779" y="5723"/>
                  <a:pt x="133232" y="5841"/>
                  <a:pt x="132638" y="5865"/>
                </a:cubicBezTo>
                <a:cubicBezTo>
                  <a:pt x="132577" y="5867"/>
                  <a:pt x="132518" y="5868"/>
                  <a:pt x="132458" y="5868"/>
                </a:cubicBezTo>
                <a:cubicBezTo>
                  <a:pt x="131449" y="5868"/>
                  <a:pt x="130537" y="5595"/>
                  <a:pt x="129572" y="5449"/>
                </a:cubicBezTo>
                <a:cubicBezTo>
                  <a:pt x="128734" y="5351"/>
                  <a:pt x="127897" y="5293"/>
                  <a:pt x="127050" y="5293"/>
                </a:cubicBezTo>
                <a:cubicBezTo>
                  <a:pt x="126972" y="5293"/>
                  <a:pt x="126894" y="5294"/>
                  <a:pt x="126815" y="5295"/>
                </a:cubicBezTo>
                <a:cubicBezTo>
                  <a:pt x="126067" y="5295"/>
                  <a:pt x="125306" y="5259"/>
                  <a:pt x="124557" y="5188"/>
                </a:cubicBezTo>
                <a:cubicBezTo>
                  <a:pt x="123382" y="5046"/>
                  <a:pt x="122198" y="4971"/>
                  <a:pt x="121013" y="4971"/>
                </a:cubicBezTo>
                <a:cubicBezTo>
                  <a:pt x="120713" y="4971"/>
                  <a:pt x="120413" y="4976"/>
                  <a:pt x="120113" y="4986"/>
                </a:cubicBezTo>
                <a:cubicBezTo>
                  <a:pt x="119251" y="5013"/>
                  <a:pt x="118389" y="5076"/>
                  <a:pt x="117528" y="5076"/>
                </a:cubicBezTo>
                <a:cubicBezTo>
                  <a:pt x="117272" y="5076"/>
                  <a:pt x="117017" y="5071"/>
                  <a:pt x="116762" y="5057"/>
                </a:cubicBezTo>
                <a:cubicBezTo>
                  <a:pt x="114504" y="4926"/>
                  <a:pt x="112781" y="4154"/>
                  <a:pt x="110797" y="3667"/>
                </a:cubicBezTo>
                <a:cubicBezTo>
                  <a:pt x="108670" y="3144"/>
                  <a:pt x="106186" y="2942"/>
                  <a:pt x="103750" y="2894"/>
                </a:cubicBezTo>
                <a:cubicBezTo>
                  <a:pt x="103374" y="2888"/>
                  <a:pt x="102997" y="2884"/>
                  <a:pt x="102621" y="2884"/>
                </a:cubicBezTo>
                <a:cubicBezTo>
                  <a:pt x="100990" y="2884"/>
                  <a:pt x="99364" y="2947"/>
                  <a:pt x="97761" y="3073"/>
                </a:cubicBezTo>
                <a:cubicBezTo>
                  <a:pt x="97167" y="3120"/>
                  <a:pt x="96573" y="3168"/>
                  <a:pt x="95979" y="3168"/>
                </a:cubicBezTo>
                <a:cubicBezTo>
                  <a:pt x="95195" y="3168"/>
                  <a:pt x="94434" y="3061"/>
                  <a:pt x="93662" y="3001"/>
                </a:cubicBezTo>
                <a:cubicBezTo>
                  <a:pt x="92343" y="2883"/>
                  <a:pt x="90988" y="2883"/>
                  <a:pt x="89657" y="2883"/>
                </a:cubicBezTo>
                <a:lnTo>
                  <a:pt x="63812" y="2835"/>
                </a:lnTo>
                <a:cubicBezTo>
                  <a:pt x="63139" y="2835"/>
                  <a:pt x="62281" y="2951"/>
                  <a:pt x="61534" y="2951"/>
                </a:cubicBezTo>
                <a:cubicBezTo>
                  <a:pt x="61264" y="2951"/>
                  <a:pt x="61008" y="2935"/>
                  <a:pt x="60781" y="2894"/>
                </a:cubicBezTo>
                <a:lnTo>
                  <a:pt x="54626" y="1837"/>
                </a:lnTo>
                <a:cubicBezTo>
                  <a:pt x="54145" y="1750"/>
                  <a:pt x="53612" y="1669"/>
                  <a:pt x="53110" y="1669"/>
                </a:cubicBezTo>
                <a:cubicBezTo>
                  <a:pt x="52855" y="1669"/>
                  <a:pt x="52608" y="1690"/>
                  <a:pt x="52380" y="1742"/>
                </a:cubicBezTo>
                <a:cubicBezTo>
                  <a:pt x="52107" y="1813"/>
                  <a:pt x="51893" y="1908"/>
                  <a:pt x="51632" y="1968"/>
                </a:cubicBezTo>
                <a:cubicBezTo>
                  <a:pt x="51350" y="2012"/>
                  <a:pt x="51068" y="2036"/>
                  <a:pt x="50785" y="2036"/>
                </a:cubicBezTo>
                <a:cubicBezTo>
                  <a:pt x="50687" y="2036"/>
                  <a:pt x="50589" y="2033"/>
                  <a:pt x="50491" y="2027"/>
                </a:cubicBezTo>
                <a:cubicBezTo>
                  <a:pt x="47758" y="1968"/>
                  <a:pt x="45036" y="1813"/>
                  <a:pt x="42363" y="1564"/>
                </a:cubicBezTo>
                <a:cubicBezTo>
                  <a:pt x="41069" y="1451"/>
                  <a:pt x="39543" y="1245"/>
                  <a:pt x="38150" y="1245"/>
                </a:cubicBezTo>
                <a:cubicBezTo>
                  <a:pt x="37624" y="1245"/>
                  <a:pt x="37116" y="1275"/>
                  <a:pt x="36647" y="1350"/>
                </a:cubicBezTo>
                <a:cubicBezTo>
                  <a:pt x="35827" y="910"/>
                  <a:pt x="34259" y="1053"/>
                  <a:pt x="32975" y="946"/>
                </a:cubicBezTo>
                <a:cubicBezTo>
                  <a:pt x="32441" y="910"/>
                  <a:pt x="31941" y="827"/>
                  <a:pt x="31430" y="756"/>
                </a:cubicBezTo>
                <a:cubicBezTo>
                  <a:pt x="29529" y="423"/>
                  <a:pt x="27628" y="66"/>
                  <a:pt x="25596" y="7"/>
                </a:cubicBezTo>
                <a:cubicBezTo>
                  <a:pt x="25422" y="3"/>
                  <a:pt x="25249" y="1"/>
                  <a:pt x="2507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" name="Google Shape;518;p25"/>
          <p:cNvGrpSpPr/>
          <p:nvPr/>
        </p:nvGrpSpPr>
        <p:grpSpPr>
          <a:xfrm>
            <a:off x="257907" y="3231008"/>
            <a:ext cx="1456598" cy="1836230"/>
            <a:chOff x="5952618" y="1940693"/>
            <a:chExt cx="734283" cy="925659"/>
          </a:xfrm>
        </p:grpSpPr>
        <p:sp>
          <p:nvSpPr>
            <p:cNvPr id="519" name="Google Shape;519;p25"/>
            <p:cNvSpPr/>
            <p:nvPr/>
          </p:nvSpPr>
          <p:spPr>
            <a:xfrm>
              <a:off x="6140495" y="2647382"/>
              <a:ext cx="370176" cy="122038"/>
            </a:xfrm>
            <a:custGeom>
              <a:avLst/>
              <a:gdLst/>
              <a:ahLst/>
              <a:cxnLst/>
              <a:rect l="l" t="t" r="r" b="b"/>
              <a:pathLst>
                <a:path w="12488" h="4117" extrusionOk="0">
                  <a:moveTo>
                    <a:pt x="10950" y="550"/>
                  </a:moveTo>
                  <a:lnTo>
                    <a:pt x="7273" y="3567"/>
                  </a:lnTo>
                  <a:lnTo>
                    <a:pt x="5217" y="3567"/>
                  </a:lnTo>
                  <a:lnTo>
                    <a:pt x="1539" y="550"/>
                  </a:lnTo>
                  <a:close/>
                  <a:moveTo>
                    <a:pt x="1" y="0"/>
                  </a:moveTo>
                  <a:lnTo>
                    <a:pt x="5020" y="4117"/>
                  </a:lnTo>
                  <a:lnTo>
                    <a:pt x="7469" y="4117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5"/>
            <p:cNvSpPr/>
            <p:nvPr/>
          </p:nvSpPr>
          <p:spPr>
            <a:xfrm>
              <a:off x="6126592" y="2785725"/>
              <a:ext cx="385412" cy="64324"/>
            </a:xfrm>
            <a:custGeom>
              <a:avLst/>
              <a:gdLst/>
              <a:ahLst/>
              <a:cxnLst/>
              <a:rect l="l" t="t" r="r" b="b"/>
              <a:pathLst>
                <a:path w="13002" h="2170" extrusionOk="0">
                  <a:moveTo>
                    <a:pt x="1085" y="1"/>
                  </a:moveTo>
                  <a:cubicBezTo>
                    <a:pt x="486" y="1"/>
                    <a:pt x="1" y="486"/>
                    <a:pt x="1" y="1085"/>
                  </a:cubicBezTo>
                  <a:cubicBezTo>
                    <a:pt x="1" y="1682"/>
                    <a:pt x="486" y="2169"/>
                    <a:pt x="1085" y="2169"/>
                  </a:cubicBezTo>
                  <a:lnTo>
                    <a:pt x="11917" y="2169"/>
                  </a:lnTo>
                  <a:cubicBezTo>
                    <a:pt x="12515" y="2169"/>
                    <a:pt x="13001" y="1682"/>
                    <a:pt x="13001" y="1085"/>
                  </a:cubicBezTo>
                  <a:cubicBezTo>
                    <a:pt x="13001" y="486"/>
                    <a:pt x="12515" y="1"/>
                    <a:pt x="11917" y="1"/>
                  </a:cubicBezTo>
                  <a:close/>
                </a:path>
              </a:pathLst>
            </a:custGeom>
            <a:gradFill>
              <a:gsLst>
                <a:gs pos="0">
                  <a:srgbClr val="D6D6D5"/>
                </a:gs>
                <a:gs pos="100000">
                  <a:srgbClr val="94949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5"/>
            <p:cNvSpPr/>
            <p:nvPr/>
          </p:nvSpPr>
          <p:spPr>
            <a:xfrm>
              <a:off x="6110259" y="2769392"/>
              <a:ext cx="418078" cy="96961"/>
            </a:xfrm>
            <a:custGeom>
              <a:avLst/>
              <a:gdLst/>
              <a:ahLst/>
              <a:cxnLst/>
              <a:rect l="l" t="t" r="r" b="b"/>
              <a:pathLst>
                <a:path w="14104" h="3271" extrusionOk="0">
                  <a:moveTo>
                    <a:pt x="12468" y="552"/>
                  </a:moveTo>
                  <a:cubicBezTo>
                    <a:pt x="13066" y="552"/>
                    <a:pt x="13552" y="1037"/>
                    <a:pt x="13552" y="1636"/>
                  </a:cubicBezTo>
                  <a:cubicBezTo>
                    <a:pt x="13552" y="2233"/>
                    <a:pt x="13066" y="2720"/>
                    <a:pt x="12468" y="2720"/>
                  </a:cubicBezTo>
                  <a:lnTo>
                    <a:pt x="1636" y="2720"/>
                  </a:lnTo>
                  <a:cubicBezTo>
                    <a:pt x="1037" y="2720"/>
                    <a:pt x="552" y="2233"/>
                    <a:pt x="552" y="1636"/>
                  </a:cubicBezTo>
                  <a:cubicBezTo>
                    <a:pt x="552" y="1037"/>
                    <a:pt x="1037" y="552"/>
                    <a:pt x="1636" y="552"/>
                  </a:cubicBezTo>
                  <a:close/>
                  <a:moveTo>
                    <a:pt x="1636" y="1"/>
                  </a:moveTo>
                  <a:cubicBezTo>
                    <a:pt x="733" y="1"/>
                    <a:pt x="1" y="732"/>
                    <a:pt x="1" y="1636"/>
                  </a:cubicBezTo>
                  <a:cubicBezTo>
                    <a:pt x="1" y="2538"/>
                    <a:pt x="733" y="3270"/>
                    <a:pt x="1636" y="3270"/>
                  </a:cubicBezTo>
                  <a:lnTo>
                    <a:pt x="12468" y="3270"/>
                  </a:lnTo>
                  <a:cubicBezTo>
                    <a:pt x="13371" y="3270"/>
                    <a:pt x="14103" y="2538"/>
                    <a:pt x="14103" y="1636"/>
                  </a:cubicBezTo>
                  <a:cubicBezTo>
                    <a:pt x="14103" y="732"/>
                    <a:pt x="13371" y="1"/>
                    <a:pt x="12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5"/>
            <p:cNvSpPr/>
            <p:nvPr/>
          </p:nvSpPr>
          <p:spPr>
            <a:xfrm>
              <a:off x="6133440" y="2792039"/>
              <a:ext cx="51637" cy="51667"/>
            </a:xfrm>
            <a:custGeom>
              <a:avLst/>
              <a:gdLst/>
              <a:ahLst/>
              <a:cxnLst/>
              <a:rect l="l" t="t" r="r" b="b"/>
              <a:pathLst>
                <a:path w="1742" h="1743" extrusionOk="0">
                  <a:moveTo>
                    <a:pt x="870" y="0"/>
                  </a:moveTo>
                  <a:cubicBezTo>
                    <a:pt x="390" y="0"/>
                    <a:pt x="0" y="390"/>
                    <a:pt x="0" y="871"/>
                  </a:cubicBezTo>
                  <a:cubicBezTo>
                    <a:pt x="0" y="1353"/>
                    <a:pt x="390" y="1742"/>
                    <a:pt x="870" y="1742"/>
                  </a:cubicBezTo>
                  <a:cubicBezTo>
                    <a:pt x="1352" y="1742"/>
                    <a:pt x="1742" y="1353"/>
                    <a:pt x="1742" y="871"/>
                  </a:cubicBezTo>
                  <a:cubicBezTo>
                    <a:pt x="1742" y="390"/>
                    <a:pt x="1352" y="0"/>
                    <a:pt x="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5"/>
            <p:cNvSpPr/>
            <p:nvPr/>
          </p:nvSpPr>
          <p:spPr>
            <a:xfrm>
              <a:off x="6149121" y="2807720"/>
              <a:ext cx="20275" cy="20275"/>
            </a:xfrm>
            <a:custGeom>
              <a:avLst/>
              <a:gdLst/>
              <a:ahLst/>
              <a:cxnLst/>
              <a:rect l="l" t="t" r="r" b="b"/>
              <a:pathLst>
                <a:path w="684" h="684" extrusionOk="0">
                  <a:moveTo>
                    <a:pt x="341" y="1"/>
                  </a:moveTo>
                  <a:cubicBezTo>
                    <a:pt x="153" y="1"/>
                    <a:pt x="0" y="154"/>
                    <a:pt x="0" y="342"/>
                  </a:cubicBezTo>
                  <a:cubicBezTo>
                    <a:pt x="0" y="531"/>
                    <a:pt x="153" y="684"/>
                    <a:pt x="341" y="684"/>
                  </a:cubicBezTo>
                  <a:cubicBezTo>
                    <a:pt x="531" y="684"/>
                    <a:pt x="684" y="531"/>
                    <a:pt x="684" y="342"/>
                  </a:cubicBezTo>
                  <a:cubicBezTo>
                    <a:pt x="684" y="154"/>
                    <a:pt x="531" y="1"/>
                    <a:pt x="3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5"/>
            <p:cNvSpPr/>
            <p:nvPr/>
          </p:nvSpPr>
          <p:spPr>
            <a:xfrm>
              <a:off x="6197113" y="2792039"/>
              <a:ext cx="51637" cy="51667"/>
            </a:xfrm>
            <a:custGeom>
              <a:avLst/>
              <a:gdLst/>
              <a:ahLst/>
              <a:cxnLst/>
              <a:rect l="l" t="t" r="r" b="b"/>
              <a:pathLst>
                <a:path w="1742" h="1743" extrusionOk="0">
                  <a:moveTo>
                    <a:pt x="871" y="0"/>
                  </a:moveTo>
                  <a:cubicBezTo>
                    <a:pt x="391" y="0"/>
                    <a:pt x="0" y="390"/>
                    <a:pt x="0" y="871"/>
                  </a:cubicBezTo>
                  <a:cubicBezTo>
                    <a:pt x="0" y="1353"/>
                    <a:pt x="391" y="1742"/>
                    <a:pt x="871" y="1742"/>
                  </a:cubicBezTo>
                  <a:cubicBezTo>
                    <a:pt x="1352" y="1742"/>
                    <a:pt x="1742" y="1353"/>
                    <a:pt x="1742" y="871"/>
                  </a:cubicBezTo>
                  <a:cubicBezTo>
                    <a:pt x="1742" y="390"/>
                    <a:pt x="1352" y="0"/>
                    <a:pt x="8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5"/>
            <p:cNvSpPr/>
            <p:nvPr/>
          </p:nvSpPr>
          <p:spPr>
            <a:xfrm>
              <a:off x="6212794" y="2807720"/>
              <a:ext cx="20305" cy="20275"/>
            </a:xfrm>
            <a:custGeom>
              <a:avLst/>
              <a:gdLst/>
              <a:ahLst/>
              <a:cxnLst/>
              <a:rect l="l" t="t" r="r" b="b"/>
              <a:pathLst>
                <a:path w="685" h="684" extrusionOk="0">
                  <a:moveTo>
                    <a:pt x="342" y="1"/>
                  </a:moveTo>
                  <a:cubicBezTo>
                    <a:pt x="153" y="1"/>
                    <a:pt x="0" y="154"/>
                    <a:pt x="0" y="343"/>
                  </a:cubicBezTo>
                  <a:cubicBezTo>
                    <a:pt x="0" y="531"/>
                    <a:pt x="153" y="684"/>
                    <a:pt x="342" y="684"/>
                  </a:cubicBezTo>
                  <a:cubicBezTo>
                    <a:pt x="532" y="684"/>
                    <a:pt x="685" y="531"/>
                    <a:pt x="685" y="343"/>
                  </a:cubicBezTo>
                  <a:cubicBezTo>
                    <a:pt x="685" y="154"/>
                    <a:pt x="532" y="1"/>
                    <a:pt x="3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5"/>
            <p:cNvSpPr/>
            <p:nvPr/>
          </p:nvSpPr>
          <p:spPr>
            <a:xfrm>
              <a:off x="6260726" y="2791950"/>
              <a:ext cx="51637" cy="51697"/>
            </a:xfrm>
            <a:custGeom>
              <a:avLst/>
              <a:gdLst/>
              <a:ahLst/>
              <a:cxnLst/>
              <a:rect l="l" t="t" r="r" b="b"/>
              <a:pathLst>
                <a:path w="1742" h="1744" extrusionOk="0">
                  <a:moveTo>
                    <a:pt x="871" y="0"/>
                  </a:moveTo>
                  <a:cubicBezTo>
                    <a:pt x="390" y="0"/>
                    <a:pt x="0" y="391"/>
                    <a:pt x="0" y="872"/>
                  </a:cubicBezTo>
                  <a:cubicBezTo>
                    <a:pt x="0" y="1352"/>
                    <a:pt x="390" y="1743"/>
                    <a:pt x="871" y="1743"/>
                  </a:cubicBezTo>
                  <a:cubicBezTo>
                    <a:pt x="1352" y="1743"/>
                    <a:pt x="1742" y="1352"/>
                    <a:pt x="1742" y="872"/>
                  </a:cubicBezTo>
                  <a:cubicBezTo>
                    <a:pt x="1742" y="391"/>
                    <a:pt x="1352" y="0"/>
                    <a:pt x="8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5"/>
            <p:cNvSpPr/>
            <p:nvPr/>
          </p:nvSpPr>
          <p:spPr>
            <a:xfrm>
              <a:off x="6276408" y="2807631"/>
              <a:ext cx="20305" cy="20305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42" y="1"/>
                  </a:moveTo>
                  <a:cubicBezTo>
                    <a:pt x="153" y="1"/>
                    <a:pt x="0" y="154"/>
                    <a:pt x="0" y="343"/>
                  </a:cubicBezTo>
                  <a:cubicBezTo>
                    <a:pt x="0" y="532"/>
                    <a:pt x="153" y="685"/>
                    <a:pt x="342" y="685"/>
                  </a:cubicBezTo>
                  <a:cubicBezTo>
                    <a:pt x="531" y="685"/>
                    <a:pt x="685" y="532"/>
                    <a:pt x="685" y="343"/>
                  </a:cubicBezTo>
                  <a:cubicBezTo>
                    <a:pt x="685" y="154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5"/>
            <p:cNvSpPr/>
            <p:nvPr/>
          </p:nvSpPr>
          <p:spPr>
            <a:xfrm>
              <a:off x="6325585" y="2792039"/>
              <a:ext cx="51697" cy="51667"/>
            </a:xfrm>
            <a:custGeom>
              <a:avLst/>
              <a:gdLst/>
              <a:ahLst/>
              <a:cxnLst/>
              <a:rect l="l" t="t" r="r" b="b"/>
              <a:pathLst>
                <a:path w="1744" h="1743" extrusionOk="0">
                  <a:moveTo>
                    <a:pt x="872" y="0"/>
                  </a:moveTo>
                  <a:cubicBezTo>
                    <a:pt x="391" y="0"/>
                    <a:pt x="0" y="390"/>
                    <a:pt x="0" y="871"/>
                  </a:cubicBezTo>
                  <a:cubicBezTo>
                    <a:pt x="0" y="1353"/>
                    <a:pt x="391" y="1742"/>
                    <a:pt x="872" y="1742"/>
                  </a:cubicBezTo>
                  <a:cubicBezTo>
                    <a:pt x="1352" y="1742"/>
                    <a:pt x="1743" y="1353"/>
                    <a:pt x="1743" y="871"/>
                  </a:cubicBezTo>
                  <a:cubicBezTo>
                    <a:pt x="1743" y="390"/>
                    <a:pt x="1352" y="0"/>
                    <a:pt x="8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5"/>
            <p:cNvSpPr/>
            <p:nvPr/>
          </p:nvSpPr>
          <p:spPr>
            <a:xfrm>
              <a:off x="6341266" y="2807720"/>
              <a:ext cx="20305" cy="20275"/>
            </a:xfrm>
            <a:custGeom>
              <a:avLst/>
              <a:gdLst/>
              <a:ahLst/>
              <a:cxnLst/>
              <a:rect l="l" t="t" r="r" b="b"/>
              <a:pathLst>
                <a:path w="685" h="684" extrusionOk="0">
                  <a:moveTo>
                    <a:pt x="343" y="1"/>
                  </a:moveTo>
                  <a:cubicBezTo>
                    <a:pt x="154" y="1"/>
                    <a:pt x="1" y="154"/>
                    <a:pt x="1" y="342"/>
                  </a:cubicBezTo>
                  <a:cubicBezTo>
                    <a:pt x="1" y="531"/>
                    <a:pt x="154" y="684"/>
                    <a:pt x="343" y="684"/>
                  </a:cubicBezTo>
                  <a:cubicBezTo>
                    <a:pt x="532" y="684"/>
                    <a:pt x="685" y="531"/>
                    <a:pt x="685" y="342"/>
                  </a:cubicBezTo>
                  <a:cubicBezTo>
                    <a:pt x="685" y="154"/>
                    <a:pt x="532" y="1"/>
                    <a:pt x="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5"/>
            <p:cNvSpPr/>
            <p:nvPr/>
          </p:nvSpPr>
          <p:spPr>
            <a:xfrm>
              <a:off x="6388191" y="2792039"/>
              <a:ext cx="51637" cy="51667"/>
            </a:xfrm>
            <a:custGeom>
              <a:avLst/>
              <a:gdLst/>
              <a:ahLst/>
              <a:cxnLst/>
              <a:rect l="l" t="t" r="r" b="b"/>
              <a:pathLst>
                <a:path w="1742" h="1743" extrusionOk="0">
                  <a:moveTo>
                    <a:pt x="870" y="0"/>
                  </a:moveTo>
                  <a:cubicBezTo>
                    <a:pt x="390" y="0"/>
                    <a:pt x="0" y="390"/>
                    <a:pt x="0" y="871"/>
                  </a:cubicBezTo>
                  <a:cubicBezTo>
                    <a:pt x="0" y="1353"/>
                    <a:pt x="390" y="1742"/>
                    <a:pt x="870" y="1742"/>
                  </a:cubicBezTo>
                  <a:cubicBezTo>
                    <a:pt x="1351" y="1742"/>
                    <a:pt x="1742" y="1353"/>
                    <a:pt x="1742" y="871"/>
                  </a:cubicBezTo>
                  <a:cubicBezTo>
                    <a:pt x="1742" y="390"/>
                    <a:pt x="1351" y="0"/>
                    <a:pt x="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5"/>
            <p:cNvSpPr/>
            <p:nvPr/>
          </p:nvSpPr>
          <p:spPr>
            <a:xfrm>
              <a:off x="6403843" y="2807720"/>
              <a:ext cx="20305" cy="20275"/>
            </a:xfrm>
            <a:custGeom>
              <a:avLst/>
              <a:gdLst/>
              <a:ahLst/>
              <a:cxnLst/>
              <a:rect l="l" t="t" r="r" b="b"/>
              <a:pathLst>
                <a:path w="685" h="684" extrusionOk="0">
                  <a:moveTo>
                    <a:pt x="342" y="1"/>
                  </a:moveTo>
                  <a:cubicBezTo>
                    <a:pt x="153" y="1"/>
                    <a:pt x="0" y="154"/>
                    <a:pt x="0" y="342"/>
                  </a:cubicBezTo>
                  <a:cubicBezTo>
                    <a:pt x="0" y="531"/>
                    <a:pt x="153" y="684"/>
                    <a:pt x="342" y="684"/>
                  </a:cubicBezTo>
                  <a:cubicBezTo>
                    <a:pt x="532" y="684"/>
                    <a:pt x="685" y="531"/>
                    <a:pt x="685" y="342"/>
                  </a:cubicBezTo>
                  <a:cubicBezTo>
                    <a:pt x="685" y="154"/>
                    <a:pt x="532" y="1"/>
                    <a:pt x="3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5"/>
            <p:cNvSpPr/>
            <p:nvPr/>
          </p:nvSpPr>
          <p:spPr>
            <a:xfrm>
              <a:off x="6450738" y="2792039"/>
              <a:ext cx="51667" cy="51667"/>
            </a:xfrm>
            <a:custGeom>
              <a:avLst/>
              <a:gdLst/>
              <a:ahLst/>
              <a:cxnLst/>
              <a:rect l="l" t="t" r="r" b="b"/>
              <a:pathLst>
                <a:path w="1743" h="1743" extrusionOk="0">
                  <a:moveTo>
                    <a:pt x="871" y="0"/>
                  </a:moveTo>
                  <a:cubicBezTo>
                    <a:pt x="391" y="0"/>
                    <a:pt x="1" y="390"/>
                    <a:pt x="1" y="871"/>
                  </a:cubicBezTo>
                  <a:cubicBezTo>
                    <a:pt x="1" y="1353"/>
                    <a:pt x="391" y="1742"/>
                    <a:pt x="871" y="1742"/>
                  </a:cubicBezTo>
                  <a:cubicBezTo>
                    <a:pt x="1352" y="1742"/>
                    <a:pt x="1743" y="1353"/>
                    <a:pt x="1743" y="871"/>
                  </a:cubicBezTo>
                  <a:cubicBezTo>
                    <a:pt x="1743" y="390"/>
                    <a:pt x="1352" y="0"/>
                    <a:pt x="8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6466419" y="2807720"/>
              <a:ext cx="20305" cy="20275"/>
            </a:xfrm>
            <a:custGeom>
              <a:avLst/>
              <a:gdLst/>
              <a:ahLst/>
              <a:cxnLst/>
              <a:rect l="l" t="t" r="r" b="b"/>
              <a:pathLst>
                <a:path w="685" h="684" extrusionOk="0">
                  <a:moveTo>
                    <a:pt x="342" y="1"/>
                  </a:moveTo>
                  <a:cubicBezTo>
                    <a:pt x="153" y="1"/>
                    <a:pt x="0" y="154"/>
                    <a:pt x="0" y="342"/>
                  </a:cubicBezTo>
                  <a:cubicBezTo>
                    <a:pt x="0" y="531"/>
                    <a:pt x="153" y="684"/>
                    <a:pt x="342" y="684"/>
                  </a:cubicBezTo>
                  <a:cubicBezTo>
                    <a:pt x="531" y="684"/>
                    <a:pt x="684" y="531"/>
                    <a:pt x="684" y="342"/>
                  </a:cubicBezTo>
                  <a:cubicBezTo>
                    <a:pt x="684" y="154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6560832" y="2239821"/>
              <a:ext cx="90676" cy="166887"/>
            </a:xfrm>
            <a:custGeom>
              <a:avLst/>
              <a:gdLst/>
              <a:ahLst/>
              <a:cxnLst/>
              <a:rect l="l" t="t" r="r" b="b"/>
              <a:pathLst>
                <a:path w="3059" h="5630" extrusionOk="0">
                  <a:moveTo>
                    <a:pt x="504" y="0"/>
                  </a:moveTo>
                  <a:cubicBezTo>
                    <a:pt x="226" y="0"/>
                    <a:pt x="1" y="226"/>
                    <a:pt x="1" y="504"/>
                  </a:cubicBezTo>
                  <a:lnTo>
                    <a:pt x="1" y="5127"/>
                  </a:lnTo>
                  <a:cubicBezTo>
                    <a:pt x="1" y="5405"/>
                    <a:pt x="226" y="5630"/>
                    <a:pt x="504" y="5630"/>
                  </a:cubicBezTo>
                  <a:lnTo>
                    <a:pt x="2555" y="5630"/>
                  </a:lnTo>
                  <a:cubicBezTo>
                    <a:pt x="2833" y="5630"/>
                    <a:pt x="3059" y="5405"/>
                    <a:pt x="3059" y="5127"/>
                  </a:cubicBezTo>
                  <a:lnTo>
                    <a:pt x="3059" y="504"/>
                  </a:lnTo>
                  <a:cubicBezTo>
                    <a:pt x="3059" y="226"/>
                    <a:pt x="2833" y="0"/>
                    <a:pt x="25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6594832" y="2081201"/>
              <a:ext cx="22706" cy="158647"/>
            </a:xfrm>
            <a:custGeom>
              <a:avLst/>
              <a:gdLst/>
              <a:ahLst/>
              <a:cxnLst/>
              <a:rect l="l" t="t" r="r" b="b"/>
              <a:pathLst>
                <a:path w="766" h="5352" extrusionOk="0">
                  <a:moveTo>
                    <a:pt x="0" y="0"/>
                  </a:moveTo>
                  <a:lnTo>
                    <a:pt x="0" y="5351"/>
                  </a:lnTo>
                  <a:lnTo>
                    <a:pt x="765" y="5351"/>
                  </a:lnTo>
                  <a:lnTo>
                    <a:pt x="765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6525438" y="1940693"/>
              <a:ext cx="161463" cy="140535"/>
            </a:xfrm>
            <a:custGeom>
              <a:avLst/>
              <a:gdLst/>
              <a:ahLst/>
              <a:cxnLst/>
              <a:rect l="l" t="t" r="r" b="b"/>
              <a:pathLst>
                <a:path w="5447" h="4741" extrusionOk="0">
                  <a:moveTo>
                    <a:pt x="887" y="1"/>
                  </a:moveTo>
                  <a:lnTo>
                    <a:pt x="764" y="129"/>
                  </a:lnTo>
                  <a:cubicBezTo>
                    <a:pt x="272" y="639"/>
                    <a:pt x="1" y="1310"/>
                    <a:pt x="1" y="2016"/>
                  </a:cubicBezTo>
                  <a:cubicBezTo>
                    <a:pt x="1" y="3518"/>
                    <a:pt x="1223" y="4740"/>
                    <a:pt x="2724" y="4740"/>
                  </a:cubicBezTo>
                  <a:cubicBezTo>
                    <a:pt x="4226" y="4740"/>
                    <a:pt x="5446" y="3518"/>
                    <a:pt x="5446" y="2016"/>
                  </a:cubicBezTo>
                  <a:cubicBezTo>
                    <a:pt x="5446" y="1310"/>
                    <a:pt x="5176" y="639"/>
                    <a:pt x="4684" y="129"/>
                  </a:cubicBezTo>
                  <a:lnTo>
                    <a:pt x="4561" y="1"/>
                  </a:lnTo>
                  <a:lnTo>
                    <a:pt x="4196" y="835"/>
                  </a:lnTo>
                  <a:cubicBezTo>
                    <a:pt x="4465" y="1171"/>
                    <a:pt x="4613" y="1584"/>
                    <a:pt x="4613" y="2016"/>
                  </a:cubicBezTo>
                  <a:cubicBezTo>
                    <a:pt x="4613" y="3058"/>
                    <a:pt x="3766" y="3906"/>
                    <a:pt x="2724" y="3906"/>
                  </a:cubicBezTo>
                  <a:cubicBezTo>
                    <a:pt x="1682" y="3906"/>
                    <a:pt x="834" y="3058"/>
                    <a:pt x="834" y="2016"/>
                  </a:cubicBezTo>
                  <a:cubicBezTo>
                    <a:pt x="834" y="1584"/>
                    <a:pt x="982" y="1171"/>
                    <a:pt x="1252" y="835"/>
                  </a:cubicBezTo>
                  <a:lnTo>
                    <a:pt x="88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5"/>
            <p:cNvSpPr/>
            <p:nvPr/>
          </p:nvSpPr>
          <p:spPr>
            <a:xfrm>
              <a:off x="5988011" y="2239821"/>
              <a:ext cx="90676" cy="166887"/>
            </a:xfrm>
            <a:custGeom>
              <a:avLst/>
              <a:gdLst/>
              <a:ahLst/>
              <a:cxnLst/>
              <a:rect l="l" t="t" r="r" b="b"/>
              <a:pathLst>
                <a:path w="3059" h="5630" extrusionOk="0">
                  <a:moveTo>
                    <a:pt x="504" y="0"/>
                  </a:moveTo>
                  <a:cubicBezTo>
                    <a:pt x="226" y="0"/>
                    <a:pt x="0" y="226"/>
                    <a:pt x="0" y="504"/>
                  </a:cubicBezTo>
                  <a:lnTo>
                    <a:pt x="0" y="5127"/>
                  </a:lnTo>
                  <a:cubicBezTo>
                    <a:pt x="0" y="5405"/>
                    <a:pt x="226" y="5630"/>
                    <a:pt x="504" y="5630"/>
                  </a:cubicBezTo>
                  <a:lnTo>
                    <a:pt x="2556" y="5630"/>
                  </a:lnTo>
                  <a:cubicBezTo>
                    <a:pt x="2834" y="5630"/>
                    <a:pt x="3059" y="5405"/>
                    <a:pt x="3059" y="5127"/>
                  </a:cubicBezTo>
                  <a:lnTo>
                    <a:pt x="3059" y="504"/>
                  </a:lnTo>
                  <a:cubicBezTo>
                    <a:pt x="3059" y="226"/>
                    <a:pt x="2834" y="0"/>
                    <a:pt x="25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6022012" y="2081201"/>
              <a:ext cx="22677" cy="158647"/>
            </a:xfrm>
            <a:custGeom>
              <a:avLst/>
              <a:gdLst/>
              <a:ahLst/>
              <a:cxnLst/>
              <a:rect l="l" t="t" r="r" b="b"/>
              <a:pathLst>
                <a:path w="765" h="5352" extrusionOk="0">
                  <a:moveTo>
                    <a:pt x="1" y="0"/>
                  </a:moveTo>
                  <a:lnTo>
                    <a:pt x="1" y="5351"/>
                  </a:lnTo>
                  <a:lnTo>
                    <a:pt x="765" y="5351"/>
                  </a:lnTo>
                  <a:lnTo>
                    <a:pt x="765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5"/>
            <p:cNvSpPr/>
            <p:nvPr/>
          </p:nvSpPr>
          <p:spPr>
            <a:xfrm>
              <a:off x="5952618" y="1940693"/>
              <a:ext cx="161463" cy="140535"/>
            </a:xfrm>
            <a:custGeom>
              <a:avLst/>
              <a:gdLst/>
              <a:ahLst/>
              <a:cxnLst/>
              <a:rect l="l" t="t" r="r" b="b"/>
              <a:pathLst>
                <a:path w="5447" h="4741" extrusionOk="0">
                  <a:moveTo>
                    <a:pt x="887" y="1"/>
                  </a:moveTo>
                  <a:lnTo>
                    <a:pt x="764" y="129"/>
                  </a:lnTo>
                  <a:cubicBezTo>
                    <a:pt x="271" y="639"/>
                    <a:pt x="0" y="1310"/>
                    <a:pt x="0" y="2016"/>
                  </a:cubicBezTo>
                  <a:cubicBezTo>
                    <a:pt x="0" y="3518"/>
                    <a:pt x="1222" y="4740"/>
                    <a:pt x="2723" y="4740"/>
                  </a:cubicBezTo>
                  <a:cubicBezTo>
                    <a:pt x="4225" y="4740"/>
                    <a:pt x="5447" y="3518"/>
                    <a:pt x="5447" y="2016"/>
                  </a:cubicBezTo>
                  <a:cubicBezTo>
                    <a:pt x="5447" y="1310"/>
                    <a:pt x="5176" y="639"/>
                    <a:pt x="4684" y="129"/>
                  </a:cubicBezTo>
                  <a:lnTo>
                    <a:pt x="4561" y="1"/>
                  </a:lnTo>
                  <a:lnTo>
                    <a:pt x="4196" y="835"/>
                  </a:lnTo>
                  <a:cubicBezTo>
                    <a:pt x="4466" y="1171"/>
                    <a:pt x="4613" y="1584"/>
                    <a:pt x="4613" y="2016"/>
                  </a:cubicBezTo>
                  <a:cubicBezTo>
                    <a:pt x="4613" y="3058"/>
                    <a:pt x="3765" y="3906"/>
                    <a:pt x="2723" y="3906"/>
                  </a:cubicBezTo>
                  <a:cubicBezTo>
                    <a:pt x="1682" y="3906"/>
                    <a:pt x="835" y="3058"/>
                    <a:pt x="835" y="2016"/>
                  </a:cubicBezTo>
                  <a:cubicBezTo>
                    <a:pt x="835" y="1584"/>
                    <a:pt x="981" y="1171"/>
                    <a:pt x="1252" y="835"/>
                  </a:cubicBezTo>
                  <a:lnTo>
                    <a:pt x="88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5"/>
            <p:cNvSpPr/>
            <p:nvPr/>
          </p:nvSpPr>
          <p:spPr>
            <a:xfrm>
              <a:off x="6295083" y="2663685"/>
              <a:ext cx="61004" cy="89431"/>
            </a:xfrm>
            <a:custGeom>
              <a:avLst/>
              <a:gdLst/>
              <a:ahLst/>
              <a:cxnLst/>
              <a:rect l="l" t="t" r="r" b="b"/>
              <a:pathLst>
                <a:path w="2058" h="3017" extrusionOk="0">
                  <a:moveTo>
                    <a:pt x="1" y="0"/>
                  </a:moveTo>
                  <a:lnTo>
                    <a:pt x="1" y="3017"/>
                  </a:lnTo>
                  <a:lnTo>
                    <a:pt x="2058" y="3017"/>
                  </a:lnTo>
                  <a:lnTo>
                    <a:pt x="20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5"/>
            <p:cNvSpPr/>
            <p:nvPr/>
          </p:nvSpPr>
          <p:spPr>
            <a:xfrm>
              <a:off x="6153123" y="1948401"/>
              <a:ext cx="330692" cy="361224"/>
            </a:xfrm>
            <a:custGeom>
              <a:avLst/>
              <a:gdLst/>
              <a:ahLst/>
              <a:cxnLst/>
              <a:rect l="l" t="t" r="r" b="b"/>
              <a:pathLst>
                <a:path w="11156" h="12186" extrusionOk="0">
                  <a:moveTo>
                    <a:pt x="5380" y="0"/>
                  </a:moveTo>
                  <a:cubicBezTo>
                    <a:pt x="2409" y="0"/>
                    <a:pt x="1" y="2409"/>
                    <a:pt x="1" y="5379"/>
                  </a:cubicBezTo>
                  <a:lnTo>
                    <a:pt x="1" y="11479"/>
                  </a:lnTo>
                  <a:cubicBezTo>
                    <a:pt x="1" y="11869"/>
                    <a:pt x="317" y="12185"/>
                    <a:pt x="708" y="12185"/>
                  </a:cubicBezTo>
                  <a:lnTo>
                    <a:pt x="10449" y="12185"/>
                  </a:lnTo>
                  <a:cubicBezTo>
                    <a:pt x="10839" y="12185"/>
                    <a:pt x="11155" y="11869"/>
                    <a:pt x="11155" y="11479"/>
                  </a:cubicBezTo>
                  <a:lnTo>
                    <a:pt x="11155" y="5145"/>
                  </a:lnTo>
                  <a:cubicBezTo>
                    <a:pt x="11155" y="2304"/>
                    <a:pt x="8852" y="0"/>
                    <a:pt x="60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5"/>
            <p:cNvSpPr/>
            <p:nvPr/>
          </p:nvSpPr>
          <p:spPr>
            <a:xfrm>
              <a:off x="6176570" y="1953173"/>
              <a:ext cx="298085" cy="328617"/>
            </a:xfrm>
            <a:custGeom>
              <a:avLst/>
              <a:gdLst/>
              <a:ahLst/>
              <a:cxnLst/>
              <a:rect l="l" t="t" r="r" b="b"/>
              <a:pathLst>
                <a:path w="10056" h="11086" extrusionOk="0">
                  <a:moveTo>
                    <a:pt x="4829" y="0"/>
                  </a:moveTo>
                  <a:cubicBezTo>
                    <a:pt x="2166" y="0"/>
                    <a:pt x="1" y="2167"/>
                    <a:pt x="1" y="4830"/>
                  </a:cubicBezTo>
                  <a:lnTo>
                    <a:pt x="1" y="10929"/>
                  </a:lnTo>
                  <a:cubicBezTo>
                    <a:pt x="1" y="11015"/>
                    <a:pt x="71" y="11086"/>
                    <a:pt x="158" y="11086"/>
                  </a:cubicBezTo>
                  <a:lnTo>
                    <a:pt x="9898" y="11086"/>
                  </a:lnTo>
                  <a:cubicBezTo>
                    <a:pt x="9985" y="11086"/>
                    <a:pt x="10055" y="11015"/>
                    <a:pt x="10055" y="10929"/>
                  </a:cubicBezTo>
                  <a:lnTo>
                    <a:pt x="10055" y="4595"/>
                  </a:lnTo>
                  <a:cubicBezTo>
                    <a:pt x="10055" y="2062"/>
                    <a:pt x="7994" y="0"/>
                    <a:pt x="5460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>
              <a:off x="6202152" y="2015245"/>
              <a:ext cx="214463" cy="204474"/>
            </a:xfrm>
            <a:custGeom>
              <a:avLst/>
              <a:gdLst/>
              <a:ahLst/>
              <a:cxnLst/>
              <a:rect l="l" t="t" r="r" b="b"/>
              <a:pathLst>
                <a:path w="7235" h="6898" extrusionOk="0">
                  <a:moveTo>
                    <a:pt x="3786" y="0"/>
                  </a:moveTo>
                  <a:cubicBezTo>
                    <a:pt x="2903" y="0"/>
                    <a:pt x="2021" y="337"/>
                    <a:pt x="1348" y="1011"/>
                  </a:cubicBezTo>
                  <a:cubicBezTo>
                    <a:pt x="1" y="2357"/>
                    <a:pt x="1" y="4541"/>
                    <a:pt x="1348" y="5887"/>
                  </a:cubicBezTo>
                  <a:cubicBezTo>
                    <a:pt x="1995" y="6535"/>
                    <a:pt x="2871" y="6897"/>
                    <a:pt x="3786" y="6897"/>
                  </a:cubicBezTo>
                  <a:cubicBezTo>
                    <a:pt x="4701" y="6897"/>
                    <a:pt x="5578" y="6535"/>
                    <a:pt x="6224" y="5887"/>
                  </a:cubicBezTo>
                  <a:cubicBezTo>
                    <a:pt x="6872" y="5240"/>
                    <a:pt x="7234" y="4364"/>
                    <a:pt x="7234" y="3449"/>
                  </a:cubicBezTo>
                  <a:cubicBezTo>
                    <a:pt x="7234" y="2534"/>
                    <a:pt x="6872" y="1658"/>
                    <a:pt x="6224" y="1011"/>
                  </a:cubicBezTo>
                  <a:cubicBezTo>
                    <a:pt x="5551" y="337"/>
                    <a:pt x="4668" y="0"/>
                    <a:pt x="3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5"/>
            <p:cNvSpPr/>
            <p:nvPr/>
          </p:nvSpPr>
          <p:spPr>
            <a:xfrm>
              <a:off x="6229335" y="2039997"/>
              <a:ext cx="170089" cy="154971"/>
            </a:xfrm>
            <a:custGeom>
              <a:avLst/>
              <a:gdLst/>
              <a:ahLst/>
              <a:cxnLst/>
              <a:rect l="l" t="t" r="r" b="b"/>
              <a:pathLst>
                <a:path w="5738" h="5228" extrusionOk="0">
                  <a:moveTo>
                    <a:pt x="2869" y="1"/>
                  </a:moveTo>
                  <a:cubicBezTo>
                    <a:pt x="2200" y="1"/>
                    <a:pt x="1531" y="256"/>
                    <a:pt x="1021" y="766"/>
                  </a:cubicBezTo>
                  <a:cubicBezTo>
                    <a:pt x="1" y="1787"/>
                    <a:pt x="1" y="3441"/>
                    <a:pt x="1021" y="4462"/>
                  </a:cubicBezTo>
                  <a:cubicBezTo>
                    <a:pt x="1531" y="4972"/>
                    <a:pt x="2200" y="5227"/>
                    <a:pt x="2869" y="5227"/>
                  </a:cubicBezTo>
                  <a:cubicBezTo>
                    <a:pt x="3538" y="5227"/>
                    <a:pt x="4207" y="4972"/>
                    <a:pt x="4717" y="4462"/>
                  </a:cubicBezTo>
                  <a:cubicBezTo>
                    <a:pt x="5737" y="3441"/>
                    <a:pt x="5737" y="1787"/>
                    <a:pt x="4717" y="766"/>
                  </a:cubicBezTo>
                  <a:cubicBezTo>
                    <a:pt x="4207" y="256"/>
                    <a:pt x="3538" y="1"/>
                    <a:pt x="2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5"/>
            <p:cNvSpPr/>
            <p:nvPr/>
          </p:nvSpPr>
          <p:spPr>
            <a:xfrm>
              <a:off x="6334863" y="2064927"/>
              <a:ext cx="31451" cy="31421"/>
            </a:xfrm>
            <a:custGeom>
              <a:avLst/>
              <a:gdLst/>
              <a:ahLst/>
              <a:cxnLst/>
              <a:rect l="l" t="t" r="r" b="b"/>
              <a:pathLst>
                <a:path w="1061" h="1060" extrusionOk="0">
                  <a:moveTo>
                    <a:pt x="531" y="0"/>
                  </a:moveTo>
                  <a:cubicBezTo>
                    <a:pt x="238" y="0"/>
                    <a:pt x="1" y="237"/>
                    <a:pt x="1" y="529"/>
                  </a:cubicBezTo>
                  <a:cubicBezTo>
                    <a:pt x="1" y="822"/>
                    <a:pt x="238" y="1060"/>
                    <a:pt x="531" y="1060"/>
                  </a:cubicBezTo>
                  <a:cubicBezTo>
                    <a:pt x="823" y="1060"/>
                    <a:pt x="1060" y="822"/>
                    <a:pt x="1060" y="529"/>
                  </a:cubicBezTo>
                  <a:cubicBezTo>
                    <a:pt x="1060" y="237"/>
                    <a:pt x="823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6226459" y="2232084"/>
              <a:ext cx="33555" cy="21758"/>
            </a:xfrm>
            <a:custGeom>
              <a:avLst/>
              <a:gdLst/>
              <a:ahLst/>
              <a:cxnLst/>
              <a:rect l="l" t="t" r="r" b="b"/>
              <a:pathLst>
                <a:path w="1132" h="734" extrusionOk="0">
                  <a:moveTo>
                    <a:pt x="0" y="1"/>
                  </a:moveTo>
                  <a:lnTo>
                    <a:pt x="0" y="734"/>
                  </a:lnTo>
                  <a:lnTo>
                    <a:pt x="1131" y="734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6264076" y="2232084"/>
              <a:ext cx="33555" cy="21758"/>
            </a:xfrm>
            <a:custGeom>
              <a:avLst/>
              <a:gdLst/>
              <a:ahLst/>
              <a:cxnLst/>
              <a:rect l="l" t="t" r="r" b="b"/>
              <a:pathLst>
                <a:path w="1132" h="734" extrusionOk="0">
                  <a:moveTo>
                    <a:pt x="1" y="1"/>
                  </a:moveTo>
                  <a:lnTo>
                    <a:pt x="1" y="734"/>
                  </a:lnTo>
                  <a:lnTo>
                    <a:pt x="1132" y="734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>
              <a:off x="6301723" y="2232084"/>
              <a:ext cx="33526" cy="21758"/>
            </a:xfrm>
            <a:custGeom>
              <a:avLst/>
              <a:gdLst/>
              <a:ahLst/>
              <a:cxnLst/>
              <a:rect l="l" t="t" r="r" b="b"/>
              <a:pathLst>
                <a:path w="1131" h="734" extrusionOk="0">
                  <a:moveTo>
                    <a:pt x="0" y="1"/>
                  </a:moveTo>
                  <a:lnTo>
                    <a:pt x="0" y="734"/>
                  </a:lnTo>
                  <a:lnTo>
                    <a:pt x="1131" y="734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5"/>
            <p:cNvSpPr/>
            <p:nvPr/>
          </p:nvSpPr>
          <p:spPr>
            <a:xfrm>
              <a:off x="6339340" y="2232084"/>
              <a:ext cx="33555" cy="21758"/>
            </a:xfrm>
            <a:custGeom>
              <a:avLst/>
              <a:gdLst/>
              <a:ahLst/>
              <a:cxnLst/>
              <a:rect l="l" t="t" r="r" b="b"/>
              <a:pathLst>
                <a:path w="1132" h="734" extrusionOk="0">
                  <a:moveTo>
                    <a:pt x="0" y="1"/>
                  </a:moveTo>
                  <a:lnTo>
                    <a:pt x="0" y="734"/>
                  </a:lnTo>
                  <a:lnTo>
                    <a:pt x="1131" y="734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5"/>
            <p:cNvSpPr/>
            <p:nvPr/>
          </p:nvSpPr>
          <p:spPr>
            <a:xfrm>
              <a:off x="6376927" y="2232084"/>
              <a:ext cx="33555" cy="21758"/>
            </a:xfrm>
            <a:custGeom>
              <a:avLst/>
              <a:gdLst/>
              <a:ahLst/>
              <a:cxnLst/>
              <a:rect l="l" t="t" r="r" b="b"/>
              <a:pathLst>
                <a:path w="1132" h="734" extrusionOk="0">
                  <a:moveTo>
                    <a:pt x="1" y="1"/>
                  </a:moveTo>
                  <a:lnTo>
                    <a:pt x="1" y="734"/>
                  </a:lnTo>
                  <a:lnTo>
                    <a:pt x="1132" y="734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5"/>
            <p:cNvSpPr/>
            <p:nvPr/>
          </p:nvSpPr>
          <p:spPr>
            <a:xfrm>
              <a:off x="6078244" y="2276548"/>
              <a:ext cx="482106" cy="370857"/>
            </a:xfrm>
            <a:custGeom>
              <a:avLst/>
              <a:gdLst/>
              <a:ahLst/>
              <a:cxnLst/>
              <a:rect l="l" t="t" r="r" b="b"/>
              <a:pathLst>
                <a:path w="16264" h="12511" extrusionOk="0">
                  <a:moveTo>
                    <a:pt x="1037" y="1"/>
                  </a:moveTo>
                  <a:lnTo>
                    <a:pt x="0" y="1043"/>
                  </a:lnTo>
                  <a:lnTo>
                    <a:pt x="0" y="11469"/>
                  </a:lnTo>
                  <a:lnTo>
                    <a:pt x="1037" y="12510"/>
                  </a:lnTo>
                  <a:lnTo>
                    <a:pt x="15227" y="12510"/>
                  </a:lnTo>
                  <a:lnTo>
                    <a:pt x="16263" y="11469"/>
                  </a:lnTo>
                  <a:lnTo>
                    <a:pt x="16263" y="1043"/>
                  </a:lnTo>
                  <a:lnTo>
                    <a:pt x="1522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5"/>
            <p:cNvSpPr/>
            <p:nvPr/>
          </p:nvSpPr>
          <p:spPr>
            <a:xfrm>
              <a:off x="6137026" y="2565033"/>
              <a:ext cx="28486" cy="48317"/>
            </a:xfrm>
            <a:custGeom>
              <a:avLst/>
              <a:gdLst/>
              <a:ahLst/>
              <a:cxnLst/>
              <a:rect l="l" t="t" r="r" b="b"/>
              <a:pathLst>
                <a:path w="961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960" y="1629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>
              <a:off x="6177578" y="2565033"/>
              <a:ext cx="26619" cy="48317"/>
            </a:xfrm>
            <a:custGeom>
              <a:avLst/>
              <a:gdLst/>
              <a:ahLst/>
              <a:cxnLst/>
              <a:rect l="l" t="t" r="r" b="b"/>
              <a:pathLst>
                <a:path w="898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898" y="1629"/>
                  </a:lnTo>
                  <a:lnTo>
                    <a:pt x="8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5"/>
            <p:cNvSpPr/>
            <p:nvPr/>
          </p:nvSpPr>
          <p:spPr>
            <a:xfrm>
              <a:off x="6218189" y="2565033"/>
              <a:ext cx="24692" cy="48317"/>
            </a:xfrm>
            <a:custGeom>
              <a:avLst/>
              <a:gdLst/>
              <a:ahLst/>
              <a:cxnLst/>
              <a:rect l="l" t="t" r="r" b="b"/>
              <a:pathLst>
                <a:path w="833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832" y="1629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6258740" y="2565033"/>
              <a:ext cx="22825" cy="48317"/>
            </a:xfrm>
            <a:custGeom>
              <a:avLst/>
              <a:gdLst/>
              <a:ahLst/>
              <a:cxnLst/>
              <a:rect l="l" t="t" r="r" b="b"/>
              <a:pathLst>
                <a:path w="770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770" y="1629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>
              <a:off x="6299351" y="2565033"/>
              <a:ext cx="20898" cy="48317"/>
            </a:xfrm>
            <a:custGeom>
              <a:avLst/>
              <a:gdLst/>
              <a:ahLst/>
              <a:cxnLst/>
              <a:rect l="l" t="t" r="r" b="b"/>
              <a:pathLst>
                <a:path w="705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704" y="1629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6339932" y="2565033"/>
              <a:ext cx="19001" cy="48317"/>
            </a:xfrm>
            <a:custGeom>
              <a:avLst/>
              <a:gdLst/>
              <a:ahLst/>
              <a:cxnLst/>
              <a:rect l="l" t="t" r="r" b="b"/>
              <a:pathLst>
                <a:path w="641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641" y="1629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>
              <a:off x="6380514" y="2565033"/>
              <a:ext cx="17104" cy="48317"/>
            </a:xfrm>
            <a:custGeom>
              <a:avLst/>
              <a:gdLst/>
              <a:ahLst/>
              <a:cxnLst/>
              <a:rect l="l" t="t" r="r" b="b"/>
              <a:pathLst>
                <a:path w="577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576" y="1629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6421095" y="2565033"/>
              <a:ext cx="15207" cy="48317"/>
            </a:xfrm>
            <a:custGeom>
              <a:avLst/>
              <a:gdLst/>
              <a:ahLst/>
              <a:cxnLst/>
              <a:rect l="l" t="t" r="r" b="b"/>
              <a:pathLst>
                <a:path w="513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513" y="1629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>
              <a:off x="6461676" y="2565033"/>
              <a:ext cx="13309" cy="48317"/>
            </a:xfrm>
            <a:custGeom>
              <a:avLst/>
              <a:gdLst/>
              <a:ahLst/>
              <a:cxnLst/>
              <a:rect l="l" t="t" r="r" b="b"/>
              <a:pathLst>
                <a:path w="449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448" y="1629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5"/>
            <p:cNvSpPr/>
            <p:nvPr/>
          </p:nvSpPr>
          <p:spPr>
            <a:xfrm>
              <a:off x="6502257" y="2565033"/>
              <a:ext cx="11442" cy="48317"/>
            </a:xfrm>
            <a:custGeom>
              <a:avLst/>
              <a:gdLst/>
              <a:ahLst/>
              <a:cxnLst/>
              <a:rect l="l" t="t" r="r" b="b"/>
              <a:pathLst>
                <a:path w="386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385" y="1629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5"/>
            <p:cNvSpPr/>
            <p:nvPr/>
          </p:nvSpPr>
          <p:spPr>
            <a:xfrm>
              <a:off x="6398774" y="2326497"/>
              <a:ext cx="114924" cy="217902"/>
            </a:xfrm>
            <a:custGeom>
              <a:avLst/>
              <a:gdLst/>
              <a:ahLst/>
              <a:cxnLst/>
              <a:rect l="l" t="t" r="r" b="b"/>
              <a:pathLst>
                <a:path w="3877" h="7351" extrusionOk="0">
                  <a:moveTo>
                    <a:pt x="630" y="1"/>
                  </a:moveTo>
                  <a:lnTo>
                    <a:pt x="1" y="630"/>
                  </a:lnTo>
                  <a:lnTo>
                    <a:pt x="1" y="6722"/>
                  </a:lnTo>
                  <a:lnTo>
                    <a:pt x="630" y="7350"/>
                  </a:lnTo>
                  <a:lnTo>
                    <a:pt x="3247" y="7350"/>
                  </a:lnTo>
                  <a:lnTo>
                    <a:pt x="3876" y="6722"/>
                  </a:lnTo>
                  <a:lnTo>
                    <a:pt x="3876" y="63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5"/>
            <p:cNvSpPr/>
            <p:nvPr/>
          </p:nvSpPr>
          <p:spPr>
            <a:xfrm>
              <a:off x="6132313" y="2326497"/>
              <a:ext cx="240312" cy="217902"/>
            </a:xfrm>
            <a:custGeom>
              <a:avLst/>
              <a:gdLst/>
              <a:ahLst/>
              <a:cxnLst/>
              <a:rect l="l" t="t" r="r" b="b"/>
              <a:pathLst>
                <a:path w="8107" h="7351" extrusionOk="0">
                  <a:moveTo>
                    <a:pt x="308" y="1"/>
                  </a:moveTo>
                  <a:lnTo>
                    <a:pt x="1" y="478"/>
                  </a:lnTo>
                  <a:lnTo>
                    <a:pt x="1" y="6873"/>
                  </a:lnTo>
                  <a:lnTo>
                    <a:pt x="308" y="7350"/>
                  </a:lnTo>
                  <a:lnTo>
                    <a:pt x="7800" y="7350"/>
                  </a:lnTo>
                  <a:lnTo>
                    <a:pt x="8107" y="6873"/>
                  </a:lnTo>
                  <a:lnTo>
                    <a:pt x="8107" y="478"/>
                  </a:lnTo>
                  <a:lnTo>
                    <a:pt x="78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5"/>
            <p:cNvSpPr/>
            <p:nvPr/>
          </p:nvSpPr>
          <p:spPr>
            <a:xfrm>
              <a:off x="6132313" y="2326497"/>
              <a:ext cx="240312" cy="136237"/>
            </a:xfrm>
            <a:custGeom>
              <a:avLst/>
              <a:gdLst/>
              <a:ahLst/>
              <a:cxnLst/>
              <a:rect l="l" t="t" r="r" b="b"/>
              <a:pathLst>
                <a:path w="8107" h="4596" extrusionOk="0">
                  <a:moveTo>
                    <a:pt x="308" y="1"/>
                  </a:moveTo>
                  <a:lnTo>
                    <a:pt x="1" y="478"/>
                  </a:lnTo>
                  <a:lnTo>
                    <a:pt x="1" y="4595"/>
                  </a:lnTo>
                  <a:lnTo>
                    <a:pt x="8107" y="4595"/>
                  </a:lnTo>
                  <a:lnTo>
                    <a:pt x="8107" y="478"/>
                  </a:lnTo>
                  <a:lnTo>
                    <a:pt x="78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6154130" y="2487458"/>
              <a:ext cx="68830" cy="55876"/>
            </a:xfrm>
            <a:custGeom>
              <a:avLst/>
              <a:gdLst/>
              <a:ahLst/>
              <a:cxnLst/>
              <a:rect l="l" t="t" r="r" b="b"/>
              <a:pathLst>
                <a:path w="2322" h="1885" extrusionOk="0">
                  <a:moveTo>
                    <a:pt x="790" y="0"/>
                  </a:moveTo>
                  <a:cubicBezTo>
                    <a:pt x="629" y="0"/>
                    <a:pt x="472" y="42"/>
                    <a:pt x="342" y="149"/>
                  </a:cubicBezTo>
                  <a:cubicBezTo>
                    <a:pt x="113" y="337"/>
                    <a:pt x="1" y="695"/>
                    <a:pt x="7" y="983"/>
                  </a:cubicBezTo>
                  <a:cubicBezTo>
                    <a:pt x="14" y="1323"/>
                    <a:pt x="441" y="1672"/>
                    <a:pt x="712" y="1830"/>
                  </a:cubicBezTo>
                  <a:cubicBezTo>
                    <a:pt x="777" y="1868"/>
                    <a:pt x="914" y="1885"/>
                    <a:pt x="1064" y="1885"/>
                  </a:cubicBezTo>
                  <a:cubicBezTo>
                    <a:pt x="1279" y="1885"/>
                    <a:pt x="1521" y="1850"/>
                    <a:pt x="1613" y="1796"/>
                  </a:cubicBezTo>
                  <a:cubicBezTo>
                    <a:pt x="1884" y="1638"/>
                    <a:pt x="2308" y="1322"/>
                    <a:pt x="2315" y="983"/>
                  </a:cubicBezTo>
                  <a:cubicBezTo>
                    <a:pt x="2321" y="695"/>
                    <a:pt x="2210" y="337"/>
                    <a:pt x="1980" y="149"/>
                  </a:cubicBezTo>
                  <a:cubicBezTo>
                    <a:pt x="1851" y="42"/>
                    <a:pt x="1693" y="0"/>
                    <a:pt x="1532" y="0"/>
                  </a:cubicBezTo>
                  <a:cubicBezTo>
                    <a:pt x="1406" y="0"/>
                    <a:pt x="1279" y="25"/>
                    <a:pt x="1161" y="65"/>
                  </a:cubicBezTo>
                  <a:cubicBezTo>
                    <a:pt x="1043" y="25"/>
                    <a:pt x="916" y="0"/>
                    <a:pt x="790" y="0"/>
                  </a:cubicBezTo>
                  <a:close/>
                </a:path>
              </a:pathLst>
            </a:custGeom>
            <a:solidFill>
              <a:srgbClr val="A1C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6187716" y="2467597"/>
              <a:ext cx="14495" cy="22084"/>
            </a:xfrm>
            <a:custGeom>
              <a:avLst/>
              <a:gdLst/>
              <a:ahLst/>
              <a:cxnLst/>
              <a:rect l="l" t="t" r="r" b="b"/>
              <a:pathLst>
                <a:path w="489" h="745" extrusionOk="0">
                  <a:moveTo>
                    <a:pt x="382" y="0"/>
                  </a:moveTo>
                  <a:cubicBezTo>
                    <a:pt x="377" y="0"/>
                    <a:pt x="372" y="2"/>
                    <a:pt x="367" y="5"/>
                  </a:cubicBezTo>
                  <a:cubicBezTo>
                    <a:pt x="136" y="163"/>
                    <a:pt x="7" y="441"/>
                    <a:pt x="1" y="718"/>
                  </a:cubicBezTo>
                  <a:cubicBezTo>
                    <a:pt x="1" y="736"/>
                    <a:pt x="14" y="745"/>
                    <a:pt x="28" y="745"/>
                  </a:cubicBezTo>
                  <a:cubicBezTo>
                    <a:pt x="42" y="745"/>
                    <a:pt x="56" y="736"/>
                    <a:pt x="57" y="718"/>
                  </a:cubicBezTo>
                  <a:cubicBezTo>
                    <a:pt x="60" y="548"/>
                    <a:pt x="104" y="394"/>
                    <a:pt x="234" y="278"/>
                  </a:cubicBezTo>
                  <a:cubicBezTo>
                    <a:pt x="292" y="227"/>
                    <a:pt x="359" y="190"/>
                    <a:pt x="419" y="140"/>
                  </a:cubicBezTo>
                  <a:cubicBezTo>
                    <a:pt x="489" y="85"/>
                    <a:pt x="435" y="71"/>
                    <a:pt x="403" y="14"/>
                  </a:cubicBezTo>
                  <a:cubicBezTo>
                    <a:pt x="399" y="6"/>
                    <a:pt x="391" y="0"/>
                    <a:pt x="3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6571740" y="1980030"/>
              <a:ext cx="68860" cy="55876"/>
            </a:xfrm>
            <a:custGeom>
              <a:avLst/>
              <a:gdLst/>
              <a:ahLst/>
              <a:cxnLst/>
              <a:rect l="l" t="t" r="r" b="b"/>
              <a:pathLst>
                <a:path w="2323" h="1885" extrusionOk="0">
                  <a:moveTo>
                    <a:pt x="790" y="0"/>
                  </a:moveTo>
                  <a:cubicBezTo>
                    <a:pt x="630" y="0"/>
                    <a:pt x="472" y="42"/>
                    <a:pt x="342" y="149"/>
                  </a:cubicBezTo>
                  <a:cubicBezTo>
                    <a:pt x="114" y="336"/>
                    <a:pt x="1" y="696"/>
                    <a:pt x="7" y="983"/>
                  </a:cubicBezTo>
                  <a:cubicBezTo>
                    <a:pt x="14" y="1322"/>
                    <a:pt x="442" y="1672"/>
                    <a:pt x="713" y="1831"/>
                  </a:cubicBezTo>
                  <a:cubicBezTo>
                    <a:pt x="778" y="1868"/>
                    <a:pt x="915" y="1885"/>
                    <a:pt x="1064" y="1885"/>
                  </a:cubicBezTo>
                  <a:cubicBezTo>
                    <a:pt x="1279" y="1885"/>
                    <a:pt x="1521" y="1851"/>
                    <a:pt x="1614" y="1796"/>
                  </a:cubicBezTo>
                  <a:cubicBezTo>
                    <a:pt x="1885" y="1637"/>
                    <a:pt x="2309" y="1322"/>
                    <a:pt x="2316" y="983"/>
                  </a:cubicBezTo>
                  <a:cubicBezTo>
                    <a:pt x="2323" y="696"/>
                    <a:pt x="2211" y="336"/>
                    <a:pt x="1981" y="149"/>
                  </a:cubicBezTo>
                  <a:cubicBezTo>
                    <a:pt x="1851" y="42"/>
                    <a:pt x="1694" y="0"/>
                    <a:pt x="1533" y="0"/>
                  </a:cubicBezTo>
                  <a:cubicBezTo>
                    <a:pt x="1407" y="0"/>
                    <a:pt x="1280" y="26"/>
                    <a:pt x="1162" y="65"/>
                  </a:cubicBezTo>
                  <a:cubicBezTo>
                    <a:pt x="1043" y="26"/>
                    <a:pt x="916" y="0"/>
                    <a:pt x="790" y="0"/>
                  </a:cubicBezTo>
                  <a:close/>
                </a:path>
              </a:pathLst>
            </a:custGeom>
            <a:solidFill>
              <a:srgbClr val="A1C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6605355" y="1960169"/>
              <a:ext cx="14466" cy="22084"/>
            </a:xfrm>
            <a:custGeom>
              <a:avLst/>
              <a:gdLst/>
              <a:ahLst/>
              <a:cxnLst/>
              <a:rect l="l" t="t" r="r" b="b"/>
              <a:pathLst>
                <a:path w="488" h="745" extrusionOk="0">
                  <a:moveTo>
                    <a:pt x="381" y="0"/>
                  </a:moveTo>
                  <a:cubicBezTo>
                    <a:pt x="377" y="0"/>
                    <a:pt x="372" y="2"/>
                    <a:pt x="367" y="5"/>
                  </a:cubicBezTo>
                  <a:cubicBezTo>
                    <a:pt x="136" y="163"/>
                    <a:pt x="7" y="441"/>
                    <a:pt x="1" y="717"/>
                  </a:cubicBezTo>
                  <a:cubicBezTo>
                    <a:pt x="0" y="736"/>
                    <a:pt x="14" y="745"/>
                    <a:pt x="28" y="745"/>
                  </a:cubicBezTo>
                  <a:cubicBezTo>
                    <a:pt x="42" y="745"/>
                    <a:pt x="56" y="736"/>
                    <a:pt x="57" y="717"/>
                  </a:cubicBezTo>
                  <a:cubicBezTo>
                    <a:pt x="60" y="548"/>
                    <a:pt x="104" y="393"/>
                    <a:pt x="234" y="278"/>
                  </a:cubicBezTo>
                  <a:cubicBezTo>
                    <a:pt x="292" y="227"/>
                    <a:pt x="360" y="189"/>
                    <a:pt x="419" y="141"/>
                  </a:cubicBezTo>
                  <a:cubicBezTo>
                    <a:pt x="488" y="84"/>
                    <a:pt x="435" y="70"/>
                    <a:pt x="403" y="14"/>
                  </a:cubicBezTo>
                  <a:cubicBezTo>
                    <a:pt x="398" y="6"/>
                    <a:pt x="390" y="0"/>
                    <a:pt x="3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5"/>
          <p:cNvSpPr txBox="1">
            <a:spLocks noGrp="1"/>
          </p:cNvSpPr>
          <p:nvPr>
            <p:ph type="title" idx="2"/>
          </p:nvPr>
        </p:nvSpPr>
        <p:spPr>
          <a:xfrm>
            <a:off x="488611" y="500179"/>
            <a:ext cx="3498534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500" dirty="0"/>
              <a:t>A</a:t>
            </a:r>
            <a:r>
              <a:rPr lang="en" sz="2500" dirty="0"/>
              <a:t>nalisa masalah</a:t>
            </a:r>
            <a:endParaRPr sz="2500" dirty="0"/>
          </a:p>
        </p:txBody>
      </p:sp>
      <p:sp>
        <p:nvSpPr>
          <p:cNvPr id="503" name="Google Shape;503;p25"/>
          <p:cNvSpPr txBox="1">
            <a:spLocks noGrp="1"/>
          </p:cNvSpPr>
          <p:nvPr>
            <p:ph type="subTitle" idx="1"/>
          </p:nvPr>
        </p:nvSpPr>
        <p:spPr>
          <a:xfrm>
            <a:off x="103589" y="893085"/>
            <a:ext cx="8551800" cy="35957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>
              <a:spcAft>
                <a:spcPts val="6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	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Masalah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dapat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diselesaikan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dengan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menggunakan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Patient Monitoring System (PMS)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dengan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PMS,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dokter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pasien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dapat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memantau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berat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badan,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tanda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vital,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tekanan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darah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gula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darah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detak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jantung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dari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titik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perawatan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manapun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termasuk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di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rumah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Keuntungan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utama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adalah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bahwa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pemantauan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jarak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jauh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dapat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mengumpulkan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data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lebih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konsisten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daripada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selama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kunjungan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ad-hoc.</a:t>
            </a:r>
          </a:p>
          <a:p>
            <a:pPr algn="just">
              <a:spcAft>
                <a:spcPts val="6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PMS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dilakukan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untuk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memantau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pasien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dengan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menggunakan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gawai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jaringan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internet. Remote Patient Monitoring (PMS)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literatur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disebut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juga Remote Patient Management, Remote Health Monitoring, Remote Physiologic Monitoring, dan Telemonitoring.</a:t>
            </a:r>
          </a:p>
          <a:p>
            <a:pPr algn="just">
              <a:spcAft>
                <a:spcPts val="60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PMS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dapat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menjadi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solusi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masalah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di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sektor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perawatan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kesehatan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negara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berkembang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seperti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Indonesia,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misalnya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keterbatasan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akses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biaya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pelayanan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kesehatan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melonjak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RPM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tidak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hanya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bermanfaat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bagi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pasien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tapi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juga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bermanfaat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untuk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dokter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maupun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petugas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kesehatan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lainnya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RPM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menghubungkan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klinisi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secara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langsung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instan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kepada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data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pasien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relevan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sehingga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diharapkan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dapat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meningkatkan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efisiensi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menurunkan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risiko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burnout.</a:t>
            </a:r>
          </a:p>
        </p:txBody>
      </p:sp>
    </p:spTree>
    <p:extLst>
      <p:ext uri="{BB962C8B-B14F-4D97-AF65-F5344CB8AC3E}">
        <p14:creationId xmlns:p14="http://schemas.microsoft.com/office/powerpoint/2010/main" val="896248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502;p25">
            <a:extLst>
              <a:ext uri="{FF2B5EF4-FFF2-40B4-BE49-F238E27FC236}">
                <a16:creationId xmlns:a16="http://schemas.microsoft.com/office/drawing/2014/main" id="{47272F31-5A8C-41FF-BB70-7863643447D2}"/>
              </a:ext>
            </a:extLst>
          </p:cNvPr>
          <p:cNvSpPr txBox="1">
            <a:spLocks/>
          </p:cNvSpPr>
          <p:nvPr/>
        </p:nvSpPr>
        <p:spPr>
          <a:xfrm>
            <a:off x="0" y="152688"/>
            <a:ext cx="4276891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>
                <a:solidFill>
                  <a:schemeClr val="bg2"/>
                </a:solidFill>
                <a:latin typeface="Bungee" panose="020B0604020202020204" charset="0"/>
              </a:rPr>
              <a:t>  </a:t>
            </a:r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konstrain</a:t>
            </a:r>
            <a:r>
              <a:rPr lang="en-US" sz="2000" dirty="0">
                <a:solidFill>
                  <a:schemeClr val="bg2"/>
                </a:solidFill>
                <a:latin typeface="Bungee" panose="020B060402020202020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ekonomi</a:t>
            </a:r>
            <a:r>
              <a:rPr lang="en-US" sz="2000" dirty="0">
                <a:solidFill>
                  <a:schemeClr val="bg2"/>
                </a:solidFill>
                <a:latin typeface="Bungee" panose="020B0604020202020204" charset="0"/>
              </a:rPr>
              <a:t> </a:t>
            </a:r>
          </a:p>
        </p:txBody>
      </p:sp>
      <p:sp>
        <p:nvSpPr>
          <p:cNvPr id="10" name="Google Shape;502;p25">
            <a:extLst>
              <a:ext uri="{FF2B5EF4-FFF2-40B4-BE49-F238E27FC236}">
                <a16:creationId xmlns:a16="http://schemas.microsoft.com/office/drawing/2014/main" id="{1A24D89A-C262-43A9-B181-0A4DA50860C4}"/>
              </a:ext>
            </a:extLst>
          </p:cNvPr>
          <p:cNvSpPr txBox="1">
            <a:spLocks/>
          </p:cNvSpPr>
          <p:nvPr/>
        </p:nvSpPr>
        <p:spPr>
          <a:xfrm>
            <a:off x="525262" y="1349594"/>
            <a:ext cx="5124310" cy="3697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konstrain</a:t>
            </a:r>
            <a:r>
              <a:rPr lang="en-US" sz="2000" dirty="0">
                <a:solidFill>
                  <a:schemeClr val="bg2"/>
                </a:solidFill>
                <a:latin typeface="Bungee" panose="020B060402020202020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manufakturabilitas</a:t>
            </a:r>
            <a:endParaRPr lang="en-US" sz="2000" dirty="0">
              <a:solidFill>
                <a:schemeClr val="bg2"/>
              </a:solidFill>
              <a:latin typeface="Bungee" panose="020B0604020202020204" charset="0"/>
            </a:endParaRPr>
          </a:p>
        </p:txBody>
      </p:sp>
      <p:sp>
        <p:nvSpPr>
          <p:cNvPr id="11" name="Google Shape;502;p25">
            <a:extLst>
              <a:ext uri="{FF2B5EF4-FFF2-40B4-BE49-F238E27FC236}">
                <a16:creationId xmlns:a16="http://schemas.microsoft.com/office/drawing/2014/main" id="{425E6860-C8A8-4145-B7BC-9AFC0705295E}"/>
              </a:ext>
            </a:extLst>
          </p:cNvPr>
          <p:cNvSpPr txBox="1">
            <a:spLocks/>
          </p:cNvSpPr>
          <p:nvPr/>
        </p:nvSpPr>
        <p:spPr>
          <a:xfrm>
            <a:off x="525262" y="2359460"/>
            <a:ext cx="4276891" cy="4713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konstrain</a:t>
            </a:r>
            <a:r>
              <a:rPr lang="en-US" sz="2000" dirty="0">
                <a:solidFill>
                  <a:schemeClr val="bg2"/>
                </a:solidFill>
                <a:latin typeface="Bungee" panose="020B060402020202020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keberlanjutan</a:t>
            </a:r>
            <a:r>
              <a:rPr lang="en-US" sz="2000" dirty="0">
                <a:solidFill>
                  <a:schemeClr val="bg2"/>
                </a:solidFill>
                <a:latin typeface="Bungee" panose="020B0604020202020204" charset="0"/>
              </a:rPr>
              <a:t> </a:t>
            </a:r>
          </a:p>
        </p:txBody>
      </p:sp>
      <p:sp>
        <p:nvSpPr>
          <p:cNvPr id="12" name="Google Shape;502;p25">
            <a:extLst>
              <a:ext uri="{FF2B5EF4-FFF2-40B4-BE49-F238E27FC236}">
                <a16:creationId xmlns:a16="http://schemas.microsoft.com/office/drawing/2014/main" id="{14CAC3E4-A8D9-4829-8B86-8E2B46260BB5}"/>
              </a:ext>
            </a:extLst>
          </p:cNvPr>
          <p:cNvSpPr txBox="1">
            <a:spLocks/>
          </p:cNvSpPr>
          <p:nvPr/>
        </p:nvSpPr>
        <p:spPr>
          <a:xfrm>
            <a:off x="525262" y="3452944"/>
            <a:ext cx="318137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konstrain</a:t>
            </a:r>
            <a:r>
              <a:rPr lang="en-US" sz="2000" dirty="0">
                <a:solidFill>
                  <a:schemeClr val="bg2"/>
                </a:solidFill>
                <a:latin typeface="Bungee" panose="020B060402020202020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lainnya</a:t>
            </a:r>
            <a:r>
              <a:rPr lang="en-US" sz="2000" dirty="0">
                <a:solidFill>
                  <a:schemeClr val="bg2"/>
                </a:solidFill>
                <a:latin typeface="Bungee" panose="020B0604020202020204" charset="0"/>
              </a:rPr>
              <a:t> </a:t>
            </a:r>
          </a:p>
        </p:txBody>
      </p:sp>
      <p:sp>
        <p:nvSpPr>
          <p:cNvPr id="13" name="Google Shape;503;p25">
            <a:extLst>
              <a:ext uri="{FF2B5EF4-FFF2-40B4-BE49-F238E27FC236}">
                <a16:creationId xmlns:a16="http://schemas.microsoft.com/office/drawing/2014/main" id="{26B9FCC2-88F2-4A6B-9553-C6C37EFC84B2}"/>
              </a:ext>
            </a:extLst>
          </p:cNvPr>
          <p:cNvSpPr txBox="1">
            <a:spLocks/>
          </p:cNvSpPr>
          <p:nvPr/>
        </p:nvSpPr>
        <p:spPr>
          <a:xfrm>
            <a:off x="525262" y="1186533"/>
            <a:ext cx="8399324" cy="661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•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Produk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harus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mematoh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harga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jual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standar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dengan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harga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pasar di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indonesia</a:t>
            </a:r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•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Biaya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pergantian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bagian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perangkat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yang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rusak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tidak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terlalu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mahal</a:t>
            </a:r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" name="Google Shape;503;p25">
            <a:extLst>
              <a:ext uri="{FF2B5EF4-FFF2-40B4-BE49-F238E27FC236}">
                <a16:creationId xmlns:a16="http://schemas.microsoft.com/office/drawing/2014/main" id="{377C993C-2CBD-41F7-9DE1-C2DFEC5989F0}"/>
              </a:ext>
            </a:extLst>
          </p:cNvPr>
          <p:cNvSpPr txBox="1">
            <a:spLocks/>
          </p:cNvSpPr>
          <p:nvPr/>
        </p:nvSpPr>
        <p:spPr>
          <a:xfrm>
            <a:off x="525262" y="1747067"/>
            <a:ext cx="8506226" cy="694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•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Produksi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produk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harus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dilakukan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secara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berkala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•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Produksi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produk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harus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dilakukan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secara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maksimal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agar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tidak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terjadi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kecacatan</a:t>
            </a: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produk</a:t>
            </a:r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5" name="Google Shape;503;p25">
            <a:extLst>
              <a:ext uri="{FF2B5EF4-FFF2-40B4-BE49-F238E27FC236}">
                <a16:creationId xmlns:a16="http://schemas.microsoft.com/office/drawing/2014/main" id="{29EC3DC9-A6B0-4E99-815F-D1D0AB556D1C}"/>
              </a:ext>
            </a:extLst>
          </p:cNvPr>
          <p:cNvSpPr txBox="1">
            <a:spLocks/>
          </p:cNvSpPr>
          <p:nvPr/>
        </p:nvSpPr>
        <p:spPr>
          <a:xfrm>
            <a:off x="525262" y="2758210"/>
            <a:ext cx="8506226" cy="694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•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Produk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dapat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dirawat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dibersihan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mudah</a:t>
            </a:r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•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Produk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dapat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bertahan</a:t>
            </a:r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lama</a:t>
            </a:r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6" name="Google Shape;503;p25">
            <a:extLst>
              <a:ext uri="{FF2B5EF4-FFF2-40B4-BE49-F238E27FC236}">
                <a16:creationId xmlns:a16="http://schemas.microsoft.com/office/drawing/2014/main" id="{ED7CD37C-BEAC-44FD-A0E6-3CBEEC006C55}"/>
              </a:ext>
            </a:extLst>
          </p:cNvPr>
          <p:cNvSpPr txBox="1">
            <a:spLocks/>
          </p:cNvSpPr>
          <p:nvPr/>
        </p:nvSpPr>
        <p:spPr>
          <a:xfrm>
            <a:off x="525262" y="3698977"/>
            <a:ext cx="8506226" cy="694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/>
            <a:r>
              <a:rPr lang="en-ID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•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Produk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mudah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digunakan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dioperasionalkan</a:t>
            </a:r>
            <a:endParaRPr lang="en-US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502;p25">
            <a:extLst>
              <a:ext uri="{FF2B5EF4-FFF2-40B4-BE49-F238E27FC236}">
                <a16:creationId xmlns:a16="http://schemas.microsoft.com/office/drawing/2014/main" id="{1A24D89A-C262-43A9-B181-0A4DA50860C4}"/>
              </a:ext>
            </a:extLst>
          </p:cNvPr>
          <p:cNvSpPr txBox="1">
            <a:spLocks/>
          </p:cNvSpPr>
          <p:nvPr/>
        </p:nvSpPr>
        <p:spPr>
          <a:xfrm>
            <a:off x="411829" y="272602"/>
            <a:ext cx="5124310" cy="3697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>
                <a:solidFill>
                  <a:schemeClr val="bg2"/>
                </a:solidFill>
                <a:latin typeface="Bungee" panose="020B060402020202020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solusi</a:t>
            </a:r>
            <a:r>
              <a:rPr lang="en-US" sz="2000" dirty="0">
                <a:solidFill>
                  <a:schemeClr val="bg2"/>
                </a:solidFill>
                <a:latin typeface="Bungee" panose="020B060402020202020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Terpilih</a:t>
            </a:r>
            <a:endParaRPr lang="en-US" sz="2000" dirty="0">
              <a:solidFill>
                <a:schemeClr val="bg2"/>
              </a:solidFill>
              <a:latin typeface="Bungee" panose="020B060402020202020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EC7248-EDC7-4A0F-A7FF-5D3FF95A01EF}"/>
              </a:ext>
            </a:extLst>
          </p:cNvPr>
          <p:cNvSpPr txBox="1"/>
          <p:nvPr/>
        </p:nvSpPr>
        <p:spPr>
          <a:xfrm>
            <a:off x="411829" y="642400"/>
            <a:ext cx="715465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Memakai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RPMS (Real time Patient Monitoring System)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fitur</a:t>
            </a:r>
            <a:endParaRPr lang="en-ID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Menyediakan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sebuah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aplikasi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 yang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menjadi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antarmuka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pengguna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data-data yang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database.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Sensor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denyut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nadi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dan sensor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suhu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tubuh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terpasang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pada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alat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RPMS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Clr>
                <a:schemeClr val="bg1"/>
              </a:buClr>
            </a:pP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pengambilan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suhu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tubuh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denyut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nadi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pada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Sebuah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piranti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wireless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mengirim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mengupload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pembacaan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sensor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alat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RPMS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server.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Sebuah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database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menampung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data-data yang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berkaitan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sistem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D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Cara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kerja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RPMS (Real time Patient Monitoring System) </a:t>
            </a:r>
          </a:p>
          <a:p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Proses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pengambilan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dimulai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pembacaan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sensor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suhu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tubuh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denyut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nadi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pada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alat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RPMS, data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selanjutnya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 proses oleh EPS8266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NodeMCU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dikirimkan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server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disimpan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pada database.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Tahap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akhir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proses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ialah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menampilkan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data-data yang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database </a:t>
            </a:r>
            <a:r>
              <a:rPr lang="en-ID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ID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 RPMS.</a:t>
            </a:r>
          </a:p>
        </p:txBody>
      </p:sp>
    </p:spTree>
    <p:extLst>
      <p:ext uri="{BB962C8B-B14F-4D97-AF65-F5344CB8AC3E}">
        <p14:creationId xmlns:p14="http://schemas.microsoft.com/office/powerpoint/2010/main" val="2080672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502;p25">
            <a:extLst>
              <a:ext uri="{FF2B5EF4-FFF2-40B4-BE49-F238E27FC236}">
                <a16:creationId xmlns:a16="http://schemas.microsoft.com/office/drawing/2014/main" id="{1A24D89A-C262-43A9-B181-0A4DA50860C4}"/>
              </a:ext>
            </a:extLst>
          </p:cNvPr>
          <p:cNvSpPr txBox="1">
            <a:spLocks/>
          </p:cNvSpPr>
          <p:nvPr/>
        </p:nvSpPr>
        <p:spPr>
          <a:xfrm>
            <a:off x="411829" y="272602"/>
            <a:ext cx="5124310" cy="3697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Alternatif</a:t>
            </a:r>
            <a:r>
              <a:rPr lang="en-US" sz="2000" dirty="0">
                <a:solidFill>
                  <a:schemeClr val="bg2"/>
                </a:solidFill>
                <a:latin typeface="Bungee" panose="020B0604020202020204" charset="0"/>
              </a:rPr>
              <a:t> </a:t>
            </a:r>
            <a:r>
              <a:rPr lang="en-US" sz="2000" dirty="0" err="1">
                <a:solidFill>
                  <a:schemeClr val="bg2"/>
                </a:solidFill>
                <a:latin typeface="Bungee" panose="020B0604020202020204" charset="0"/>
              </a:rPr>
              <a:t>solusi</a:t>
            </a:r>
            <a:endParaRPr lang="en-US" sz="2000" dirty="0">
              <a:solidFill>
                <a:schemeClr val="bg2"/>
              </a:solidFill>
              <a:latin typeface="Bungee" panose="020B060402020202020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EC7248-EDC7-4A0F-A7FF-5D3FF95A01EF}"/>
              </a:ext>
            </a:extLst>
          </p:cNvPr>
          <p:cNvSpPr txBox="1"/>
          <p:nvPr/>
        </p:nvSpPr>
        <p:spPr>
          <a:xfrm>
            <a:off x="411829" y="642400"/>
            <a:ext cx="715465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Hal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ini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disebabkan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oleh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temuan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bahwa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penyerapan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energi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RF oleh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seluruh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tubuh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bervariasi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dengan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frekuensi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sinyal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RF. Batas paling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ketat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pada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paparan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seluruh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tubuh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berada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rentang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frekuensi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30-300 MHz di mana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tubuh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menyerap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energi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RF paling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efisien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saat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seluruh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tubuh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terpapar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Jadi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solusinya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menurunkan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frekuensi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dibawah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batas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tersebut</a:t>
            </a:r>
            <a:r>
              <a:rPr lang="en-US" sz="16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n-ID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D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370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4" name="Google Shape;1324;p45"/>
          <p:cNvGrpSpPr/>
          <p:nvPr/>
        </p:nvGrpSpPr>
        <p:grpSpPr>
          <a:xfrm>
            <a:off x="1494715" y="1812464"/>
            <a:ext cx="1276551" cy="2714423"/>
            <a:chOff x="1856550" y="2967075"/>
            <a:chExt cx="660775" cy="1405054"/>
          </a:xfrm>
        </p:grpSpPr>
        <p:sp>
          <p:nvSpPr>
            <p:cNvPr id="1325" name="Google Shape;1325;p45"/>
            <p:cNvSpPr/>
            <p:nvPr/>
          </p:nvSpPr>
          <p:spPr>
            <a:xfrm>
              <a:off x="2044080" y="3673174"/>
              <a:ext cx="68200" cy="685511"/>
            </a:xfrm>
            <a:custGeom>
              <a:avLst/>
              <a:gdLst/>
              <a:ahLst/>
              <a:cxnLst/>
              <a:rect l="l" t="t" r="r" b="b"/>
              <a:pathLst>
                <a:path w="2728" h="12162" extrusionOk="0">
                  <a:moveTo>
                    <a:pt x="0" y="1"/>
                  </a:moveTo>
                  <a:lnTo>
                    <a:pt x="0" y="12162"/>
                  </a:lnTo>
                  <a:lnTo>
                    <a:pt x="2728" y="12162"/>
                  </a:lnTo>
                  <a:lnTo>
                    <a:pt x="2728" y="1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5"/>
            <p:cNvSpPr/>
            <p:nvPr/>
          </p:nvSpPr>
          <p:spPr>
            <a:xfrm>
              <a:off x="2014300" y="4313879"/>
              <a:ext cx="128725" cy="58250"/>
            </a:xfrm>
            <a:custGeom>
              <a:avLst/>
              <a:gdLst/>
              <a:ahLst/>
              <a:cxnLst/>
              <a:rect l="l" t="t" r="r" b="b"/>
              <a:pathLst>
                <a:path w="5149" h="2330" extrusionOk="0">
                  <a:moveTo>
                    <a:pt x="587" y="1"/>
                  </a:moveTo>
                  <a:cubicBezTo>
                    <a:pt x="263" y="1"/>
                    <a:pt x="0" y="446"/>
                    <a:pt x="0" y="995"/>
                  </a:cubicBezTo>
                  <a:lnTo>
                    <a:pt x="0" y="2330"/>
                  </a:lnTo>
                  <a:lnTo>
                    <a:pt x="5149" y="2330"/>
                  </a:lnTo>
                  <a:lnTo>
                    <a:pt x="5149" y="995"/>
                  </a:lnTo>
                  <a:cubicBezTo>
                    <a:pt x="5149" y="446"/>
                    <a:pt x="4886" y="1"/>
                    <a:pt x="4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5"/>
            <p:cNvSpPr/>
            <p:nvPr/>
          </p:nvSpPr>
          <p:spPr>
            <a:xfrm>
              <a:off x="2228570" y="3673174"/>
              <a:ext cx="68225" cy="685511"/>
            </a:xfrm>
            <a:custGeom>
              <a:avLst/>
              <a:gdLst/>
              <a:ahLst/>
              <a:cxnLst/>
              <a:rect l="l" t="t" r="r" b="b"/>
              <a:pathLst>
                <a:path w="2729" h="12162" extrusionOk="0">
                  <a:moveTo>
                    <a:pt x="0" y="1"/>
                  </a:moveTo>
                  <a:lnTo>
                    <a:pt x="0" y="12162"/>
                  </a:lnTo>
                  <a:lnTo>
                    <a:pt x="2728" y="12162"/>
                  </a:lnTo>
                  <a:lnTo>
                    <a:pt x="2728" y="1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5"/>
            <p:cNvSpPr/>
            <p:nvPr/>
          </p:nvSpPr>
          <p:spPr>
            <a:xfrm>
              <a:off x="2198800" y="4313879"/>
              <a:ext cx="128750" cy="58250"/>
            </a:xfrm>
            <a:custGeom>
              <a:avLst/>
              <a:gdLst/>
              <a:ahLst/>
              <a:cxnLst/>
              <a:rect l="l" t="t" r="r" b="b"/>
              <a:pathLst>
                <a:path w="5150" h="2330" extrusionOk="0">
                  <a:moveTo>
                    <a:pt x="588" y="1"/>
                  </a:moveTo>
                  <a:cubicBezTo>
                    <a:pt x="263" y="1"/>
                    <a:pt x="1" y="446"/>
                    <a:pt x="1" y="995"/>
                  </a:cubicBezTo>
                  <a:lnTo>
                    <a:pt x="1" y="2330"/>
                  </a:lnTo>
                  <a:lnTo>
                    <a:pt x="5149" y="2330"/>
                  </a:lnTo>
                  <a:lnTo>
                    <a:pt x="5149" y="995"/>
                  </a:lnTo>
                  <a:cubicBezTo>
                    <a:pt x="5149" y="446"/>
                    <a:pt x="4887" y="1"/>
                    <a:pt x="4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5"/>
            <p:cNvSpPr/>
            <p:nvPr/>
          </p:nvSpPr>
          <p:spPr>
            <a:xfrm>
              <a:off x="2026125" y="3228550"/>
              <a:ext cx="289600" cy="356000"/>
            </a:xfrm>
            <a:custGeom>
              <a:avLst/>
              <a:gdLst/>
              <a:ahLst/>
              <a:cxnLst/>
              <a:rect l="l" t="t" r="r" b="b"/>
              <a:pathLst>
                <a:path w="11584" h="14240" extrusionOk="0">
                  <a:moveTo>
                    <a:pt x="5921" y="0"/>
                  </a:moveTo>
                  <a:cubicBezTo>
                    <a:pt x="2651" y="0"/>
                    <a:pt x="1" y="2651"/>
                    <a:pt x="1" y="5921"/>
                  </a:cubicBezTo>
                  <a:lnTo>
                    <a:pt x="1" y="13462"/>
                  </a:lnTo>
                  <a:cubicBezTo>
                    <a:pt x="1" y="13892"/>
                    <a:pt x="349" y="14239"/>
                    <a:pt x="778" y="14239"/>
                  </a:cubicBezTo>
                  <a:lnTo>
                    <a:pt x="10806" y="14239"/>
                  </a:lnTo>
                  <a:cubicBezTo>
                    <a:pt x="11235" y="14239"/>
                    <a:pt x="11583" y="13892"/>
                    <a:pt x="11583" y="13462"/>
                  </a:cubicBezTo>
                  <a:lnTo>
                    <a:pt x="11583" y="5663"/>
                  </a:lnTo>
                  <a:cubicBezTo>
                    <a:pt x="11583" y="2536"/>
                    <a:pt x="9048" y="0"/>
                    <a:pt x="5921" y="0"/>
                  </a:cubicBez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5"/>
            <p:cNvSpPr/>
            <p:nvPr/>
          </p:nvSpPr>
          <p:spPr>
            <a:xfrm>
              <a:off x="2043775" y="3232675"/>
              <a:ext cx="271850" cy="334225"/>
            </a:xfrm>
            <a:custGeom>
              <a:avLst/>
              <a:gdLst/>
              <a:ahLst/>
              <a:cxnLst/>
              <a:rect l="l" t="t" r="r" b="b"/>
              <a:pathLst>
                <a:path w="10874" h="13369" extrusionOk="0">
                  <a:moveTo>
                    <a:pt x="5559" y="0"/>
                  </a:moveTo>
                  <a:cubicBezTo>
                    <a:pt x="2489" y="0"/>
                    <a:pt x="1" y="2489"/>
                    <a:pt x="1" y="5559"/>
                  </a:cubicBezTo>
                  <a:lnTo>
                    <a:pt x="1" y="13368"/>
                  </a:lnTo>
                  <a:lnTo>
                    <a:pt x="10874" y="13368"/>
                  </a:lnTo>
                  <a:lnTo>
                    <a:pt x="10874" y="5317"/>
                  </a:lnTo>
                  <a:cubicBezTo>
                    <a:pt x="10874" y="2380"/>
                    <a:pt x="8494" y="0"/>
                    <a:pt x="5559" y="0"/>
                  </a:cubicBez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5"/>
            <p:cNvSpPr/>
            <p:nvPr/>
          </p:nvSpPr>
          <p:spPr>
            <a:xfrm>
              <a:off x="2053125" y="3335225"/>
              <a:ext cx="235575" cy="84150"/>
            </a:xfrm>
            <a:custGeom>
              <a:avLst/>
              <a:gdLst/>
              <a:ahLst/>
              <a:cxnLst/>
              <a:rect l="l" t="t" r="r" b="b"/>
              <a:pathLst>
                <a:path w="9423" h="3366" extrusionOk="0">
                  <a:moveTo>
                    <a:pt x="1684" y="0"/>
                  </a:moveTo>
                  <a:cubicBezTo>
                    <a:pt x="754" y="0"/>
                    <a:pt x="1" y="754"/>
                    <a:pt x="1" y="1683"/>
                  </a:cubicBezTo>
                  <a:cubicBezTo>
                    <a:pt x="1" y="2612"/>
                    <a:pt x="754" y="3366"/>
                    <a:pt x="1684" y="3366"/>
                  </a:cubicBezTo>
                  <a:lnTo>
                    <a:pt x="7740" y="3366"/>
                  </a:lnTo>
                  <a:cubicBezTo>
                    <a:pt x="8669" y="3366"/>
                    <a:pt x="9423" y="2612"/>
                    <a:pt x="9423" y="1683"/>
                  </a:cubicBezTo>
                  <a:cubicBezTo>
                    <a:pt x="9423" y="754"/>
                    <a:pt x="8669" y="0"/>
                    <a:pt x="7740" y="0"/>
                  </a:cubicBez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5"/>
            <p:cNvSpPr/>
            <p:nvPr/>
          </p:nvSpPr>
          <p:spPr>
            <a:xfrm>
              <a:off x="2093675" y="3344100"/>
              <a:ext cx="63375" cy="63375"/>
            </a:xfrm>
            <a:custGeom>
              <a:avLst/>
              <a:gdLst/>
              <a:ahLst/>
              <a:cxnLst/>
              <a:rect l="l" t="t" r="r" b="b"/>
              <a:pathLst>
                <a:path w="2535" h="2535" extrusionOk="0">
                  <a:moveTo>
                    <a:pt x="1267" y="1"/>
                  </a:moveTo>
                  <a:cubicBezTo>
                    <a:pt x="567" y="1"/>
                    <a:pt x="1" y="567"/>
                    <a:pt x="1" y="1267"/>
                  </a:cubicBezTo>
                  <a:cubicBezTo>
                    <a:pt x="1" y="1967"/>
                    <a:pt x="568" y="2534"/>
                    <a:pt x="1267" y="2534"/>
                  </a:cubicBezTo>
                  <a:cubicBezTo>
                    <a:pt x="1967" y="2534"/>
                    <a:pt x="2534" y="1967"/>
                    <a:pt x="2534" y="1267"/>
                  </a:cubicBezTo>
                  <a:cubicBezTo>
                    <a:pt x="2534" y="567"/>
                    <a:pt x="1967" y="1"/>
                    <a:pt x="1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5"/>
            <p:cNvSpPr/>
            <p:nvPr/>
          </p:nvSpPr>
          <p:spPr>
            <a:xfrm>
              <a:off x="2101350" y="3370275"/>
              <a:ext cx="48025" cy="29525"/>
            </a:xfrm>
            <a:custGeom>
              <a:avLst/>
              <a:gdLst/>
              <a:ahLst/>
              <a:cxnLst/>
              <a:rect l="l" t="t" r="r" b="b"/>
              <a:pathLst>
                <a:path w="1921" h="1181" extrusionOk="0">
                  <a:moveTo>
                    <a:pt x="28" y="1"/>
                  </a:moveTo>
                  <a:cubicBezTo>
                    <a:pt x="11" y="71"/>
                    <a:pt x="1" y="145"/>
                    <a:pt x="1" y="220"/>
                  </a:cubicBezTo>
                  <a:cubicBezTo>
                    <a:pt x="1" y="750"/>
                    <a:pt x="431" y="1180"/>
                    <a:pt x="960" y="1180"/>
                  </a:cubicBezTo>
                  <a:cubicBezTo>
                    <a:pt x="1490" y="1180"/>
                    <a:pt x="1920" y="750"/>
                    <a:pt x="1920" y="220"/>
                  </a:cubicBezTo>
                  <a:cubicBezTo>
                    <a:pt x="1920" y="145"/>
                    <a:pt x="1909" y="71"/>
                    <a:pt x="1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5"/>
            <p:cNvSpPr/>
            <p:nvPr/>
          </p:nvSpPr>
          <p:spPr>
            <a:xfrm>
              <a:off x="2131700" y="3377275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3"/>
                    <a:pt x="87" y="390"/>
                    <a:pt x="195" y="390"/>
                  </a:cubicBezTo>
                  <a:cubicBezTo>
                    <a:pt x="302" y="390"/>
                    <a:pt x="389" y="303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5"/>
            <p:cNvSpPr/>
            <p:nvPr/>
          </p:nvSpPr>
          <p:spPr>
            <a:xfrm>
              <a:off x="2184800" y="3344100"/>
              <a:ext cx="63350" cy="63375"/>
            </a:xfrm>
            <a:custGeom>
              <a:avLst/>
              <a:gdLst/>
              <a:ahLst/>
              <a:cxnLst/>
              <a:rect l="l" t="t" r="r" b="b"/>
              <a:pathLst>
                <a:path w="2534" h="2535" extrusionOk="0">
                  <a:moveTo>
                    <a:pt x="1267" y="1"/>
                  </a:moveTo>
                  <a:cubicBezTo>
                    <a:pt x="568" y="1"/>
                    <a:pt x="0" y="567"/>
                    <a:pt x="0" y="1267"/>
                  </a:cubicBezTo>
                  <a:cubicBezTo>
                    <a:pt x="0" y="1967"/>
                    <a:pt x="568" y="2534"/>
                    <a:pt x="1267" y="2534"/>
                  </a:cubicBezTo>
                  <a:cubicBezTo>
                    <a:pt x="1966" y="2534"/>
                    <a:pt x="2534" y="1967"/>
                    <a:pt x="2534" y="1267"/>
                  </a:cubicBezTo>
                  <a:cubicBezTo>
                    <a:pt x="2534" y="567"/>
                    <a:pt x="1966" y="1"/>
                    <a:pt x="1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5"/>
            <p:cNvSpPr/>
            <p:nvPr/>
          </p:nvSpPr>
          <p:spPr>
            <a:xfrm>
              <a:off x="2192475" y="3370275"/>
              <a:ext cx="48000" cy="29525"/>
            </a:xfrm>
            <a:custGeom>
              <a:avLst/>
              <a:gdLst/>
              <a:ahLst/>
              <a:cxnLst/>
              <a:rect l="l" t="t" r="r" b="b"/>
              <a:pathLst>
                <a:path w="1920" h="1181" extrusionOk="0">
                  <a:moveTo>
                    <a:pt x="27" y="1"/>
                  </a:moveTo>
                  <a:cubicBezTo>
                    <a:pt x="11" y="71"/>
                    <a:pt x="0" y="145"/>
                    <a:pt x="0" y="220"/>
                  </a:cubicBezTo>
                  <a:cubicBezTo>
                    <a:pt x="0" y="750"/>
                    <a:pt x="430" y="1180"/>
                    <a:pt x="960" y="1180"/>
                  </a:cubicBezTo>
                  <a:cubicBezTo>
                    <a:pt x="1490" y="1180"/>
                    <a:pt x="1920" y="750"/>
                    <a:pt x="1920" y="220"/>
                  </a:cubicBezTo>
                  <a:cubicBezTo>
                    <a:pt x="1920" y="145"/>
                    <a:pt x="1909" y="71"/>
                    <a:pt x="1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5"/>
            <p:cNvSpPr/>
            <p:nvPr/>
          </p:nvSpPr>
          <p:spPr>
            <a:xfrm>
              <a:off x="2222800" y="3379025"/>
              <a:ext cx="9750" cy="9725"/>
            </a:xfrm>
            <a:custGeom>
              <a:avLst/>
              <a:gdLst/>
              <a:ahLst/>
              <a:cxnLst/>
              <a:rect l="l" t="t" r="r" b="b"/>
              <a:pathLst>
                <a:path w="390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3" y="389"/>
                    <a:pt x="390" y="302"/>
                    <a:pt x="390" y="195"/>
                  </a:cubicBezTo>
                  <a:cubicBezTo>
                    <a:pt x="390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5"/>
            <p:cNvSpPr/>
            <p:nvPr/>
          </p:nvSpPr>
          <p:spPr>
            <a:xfrm>
              <a:off x="2166525" y="3130025"/>
              <a:ext cx="11425" cy="91700"/>
            </a:xfrm>
            <a:custGeom>
              <a:avLst/>
              <a:gdLst/>
              <a:ahLst/>
              <a:cxnLst/>
              <a:rect l="l" t="t" r="r" b="b"/>
              <a:pathLst>
                <a:path w="457" h="3668" extrusionOk="0">
                  <a:moveTo>
                    <a:pt x="1" y="1"/>
                  </a:moveTo>
                  <a:lnTo>
                    <a:pt x="1" y="3667"/>
                  </a:lnTo>
                  <a:lnTo>
                    <a:pt x="456" y="3667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5"/>
            <p:cNvSpPr/>
            <p:nvPr/>
          </p:nvSpPr>
          <p:spPr>
            <a:xfrm>
              <a:off x="2155500" y="3113275"/>
              <a:ext cx="33475" cy="33500"/>
            </a:xfrm>
            <a:custGeom>
              <a:avLst/>
              <a:gdLst/>
              <a:ahLst/>
              <a:cxnLst/>
              <a:rect l="l" t="t" r="r" b="b"/>
              <a:pathLst>
                <a:path w="1339" h="1340" extrusionOk="0">
                  <a:moveTo>
                    <a:pt x="670" y="1"/>
                  </a:moveTo>
                  <a:cubicBezTo>
                    <a:pt x="300" y="1"/>
                    <a:pt x="0" y="301"/>
                    <a:pt x="0" y="671"/>
                  </a:cubicBezTo>
                  <a:cubicBezTo>
                    <a:pt x="0" y="1040"/>
                    <a:pt x="300" y="1339"/>
                    <a:pt x="670" y="1339"/>
                  </a:cubicBezTo>
                  <a:cubicBezTo>
                    <a:pt x="1039" y="1339"/>
                    <a:pt x="1339" y="1040"/>
                    <a:pt x="1339" y="671"/>
                  </a:cubicBezTo>
                  <a:cubicBezTo>
                    <a:pt x="1339" y="301"/>
                    <a:pt x="1039" y="1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5"/>
            <p:cNvSpPr/>
            <p:nvPr/>
          </p:nvSpPr>
          <p:spPr>
            <a:xfrm>
              <a:off x="2139100" y="3208625"/>
              <a:ext cx="70200" cy="44875"/>
            </a:xfrm>
            <a:custGeom>
              <a:avLst/>
              <a:gdLst/>
              <a:ahLst/>
              <a:cxnLst/>
              <a:rect l="l" t="t" r="r" b="b"/>
              <a:pathLst>
                <a:path w="2808" h="1795" extrusionOk="0">
                  <a:moveTo>
                    <a:pt x="1404" y="0"/>
                  </a:moveTo>
                  <a:cubicBezTo>
                    <a:pt x="636" y="0"/>
                    <a:pt x="13" y="617"/>
                    <a:pt x="1" y="1382"/>
                  </a:cubicBezTo>
                  <a:cubicBezTo>
                    <a:pt x="1" y="1382"/>
                    <a:pt x="415" y="1794"/>
                    <a:pt x="1284" y="1794"/>
                  </a:cubicBezTo>
                  <a:cubicBezTo>
                    <a:pt x="1323" y="1794"/>
                    <a:pt x="1363" y="1793"/>
                    <a:pt x="1404" y="1792"/>
                  </a:cubicBezTo>
                  <a:cubicBezTo>
                    <a:pt x="2578" y="1743"/>
                    <a:pt x="2807" y="1382"/>
                    <a:pt x="2807" y="1382"/>
                  </a:cubicBezTo>
                  <a:cubicBezTo>
                    <a:pt x="2795" y="616"/>
                    <a:pt x="2172" y="0"/>
                    <a:pt x="14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5"/>
            <p:cNvSpPr/>
            <p:nvPr/>
          </p:nvSpPr>
          <p:spPr>
            <a:xfrm>
              <a:off x="1903525" y="3514450"/>
              <a:ext cx="88475" cy="96875"/>
            </a:xfrm>
            <a:custGeom>
              <a:avLst/>
              <a:gdLst/>
              <a:ahLst/>
              <a:cxnLst/>
              <a:rect l="l" t="t" r="r" b="b"/>
              <a:pathLst>
                <a:path w="3539" h="3875" extrusionOk="0">
                  <a:moveTo>
                    <a:pt x="26" y="1"/>
                  </a:moveTo>
                  <a:cubicBezTo>
                    <a:pt x="11" y="1"/>
                    <a:pt x="1" y="12"/>
                    <a:pt x="1" y="26"/>
                  </a:cubicBezTo>
                  <a:lnTo>
                    <a:pt x="1" y="3850"/>
                  </a:lnTo>
                  <a:cubicBezTo>
                    <a:pt x="1" y="3865"/>
                    <a:pt x="11" y="3875"/>
                    <a:pt x="26" y="3875"/>
                  </a:cubicBezTo>
                  <a:lnTo>
                    <a:pt x="3538" y="3875"/>
                  </a:lnTo>
                  <a:lnTo>
                    <a:pt x="35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5"/>
            <p:cNvSpPr/>
            <p:nvPr/>
          </p:nvSpPr>
          <p:spPr>
            <a:xfrm>
              <a:off x="1925850" y="3611300"/>
              <a:ext cx="29275" cy="249250"/>
            </a:xfrm>
            <a:custGeom>
              <a:avLst/>
              <a:gdLst/>
              <a:ahLst/>
              <a:cxnLst/>
              <a:rect l="l" t="t" r="r" b="b"/>
              <a:pathLst>
                <a:path w="1171" h="9970" extrusionOk="0">
                  <a:moveTo>
                    <a:pt x="1" y="1"/>
                  </a:moveTo>
                  <a:lnTo>
                    <a:pt x="1" y="9970"/>
                  </a:lnTo>
                  <a:lnTo>
                    <a:pt x="1170" y="9970"/>
                  </a:lnTo>
                  <a:lnTo>
                    <a:pt x="1170" y="1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5"/>
            <p:cNvSpPr/>
            <p:nvPr/>
          </p:nvSpPr>
          <p:spPr>
            <a:xfrm>
              <a:off x="1856550" y="3854300"/>
              <a:ext cx="161275" cy="140350"/>
            </a:xfrm>
            <a:custGeom>
              <a:avLst/>
              <a:gdLst/>
              <a:ahLst/>
              <a:cxnLst/>
              <a:rect l="l" t="t" r="r" b="b"/>
              <a:pathLst>
                <a:path w="6451" h="5614" extrusionOk="0">
                  <a:moveTo>
                    <a:pt x="3226" y="1"/>
                  </a:moveTo>
                  <a:cubicBezTo>
                    <a:pt x="1448" y="1"/>
                    <a:pt x="1" y="1448"/>
                    <a:pt x="1" y="3226"/>
                  </a:cubicBezTo>
                  <a:cubicBezTo>
                    <a:pt x="1" y="4063"/>
                    <a:pt x="322" y="4857"/>
                    <a:pt x="904" y="5462"/>
                  </a:cubicBezTo>
                  <a:lnTo>
                    <a:pt x="1050" y="5614"/>
                  </a:lnTo>
                  <a:lnTo>
                    <a:pt x="1482" y="4625"/>
                  </a:lnTo>
                  <a:cubicBezTo>
                    <a:pt x="1163" y="4228"/>
                    <a:pt x="989" y="3738"/>
                    <a:pt x="989" y="3226"/>
                  </a:cubicBezTo>
                  <a:cubicBezTo>
                    <a:pt x="989" y="1993"/>
                    <a:pt x="1993" y="989"/>
                    <a:pt x="3226" y="989"/>
                  </a:cubicBezTo>
                  <a:cubicBezTo>
                    <a:pt x="4460" y="989"/>
                    <a:pt x="5464" y="1993"/>
                    <a:pt x="5464" y="3226"/>
                  </a:cubicBezTo>
                  <a:cubicBezTo>
                    <a:pt x="5464" y="3738"/>
                    <a:pt x="5289" y="4228"/>
                    <a:pt x="4969" y="4625"/>
                  </a:cubicBezTo>
                  <a:lnTo>
                    <a:pt x="5402" y="5614"/>
                  </a:lnTo>
                  <a:lnTo>
                    <a:pt x="5547" y="5462"/>
                  </a:lnTo>
                  <a:cubicBezTo>
                    <a:pt x="6130" y="4857"/>
                    <a:pt x="6451" y="4062"/>
                    <a:pt x="6451" y="3226"/>
                  </a:cubicBezTo>
                  <a:cubicBezTo>
                    <a:pt x="6451" y="1448"/>
                    <a:pt x="5005" y="1"/>
                    <a:pt x="3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5"/>
            <p:cNvSpPr/>
            <p:nvPr/>
          </p:nvSpPr>
          <p:spPr>
            <a:xfrm>
              <a:off x="2350600" y="3514450"/>
              <a:ext cx="88450" cy="96875"/>
            </a:xfrm>
            <a:custGeom>
              <a:avLst/>
              <a:gdLst/>
              <a:ahLst/>
              <a:cxnLst/>
              <a:rect l="l" t="t" r="r" b="b"/>
              <a:pathLst>
                <a:path w="3538" h="3875" extrusionOk="0">
                  <a:moveTo>
                    <a:pt x="1" y="1"/>
                  </a:moveTo>
                  <a:lnTo>
                    <a:pt x="1" y="3875"/>
                  </a:lnTo>
                  <a:lnTo>
                    <a:pt x="3513" y="3875"/>
                  </a:lnTo>
                  <a:cubicBezTo>
                    <a:pt x="3527" y="3875"/>
                    <a:pt x="3538" y="3865"/>
                    <a:pt x="3538" y="3850"/>
                  </a:cubicBezTo>
                  <a:lnTo>
                    <a:pt x="3538" y="26"/>
                  </a:lnTo>
                  <a:cubicBezTo>
                    <a:pt x="3538" y="12"/>
                    <a:pt x="3527" y="1"/>
                    <a:pt x="35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5"/>
            <p:cNvSpPr/>
            <p:nvPr/>
          </p:nvSpPr>
          <p:spPr>
            <a:xfrm>
              <a:off x="2387475" y="3611300"/>
              <a:ext cx="29250" cy="249250"/>
            </a:xfrm>
            <a:custGeom>
              <a:avLst/>
              <a:gdLst/>
              <a:ahLst/>
              <a:cxnLst/>
              <a:rect l="l" t="t" r="r" b="b"/>
              <a:pathLst>
                <a:path w="1170" h="9970" extrusionOk="0">
                  <a:moveTo>
                    <a:pt x="1" y="1"/>
                  </a:moveTo>
                  <a:lnTo>
                    <a:pt x="1" y="9970"/>
                  </a:lnTo>
                  <a:lnTo>
                    <a:pt x="1170" y="9970"/>
                  </a:lnTo>
                  <a:lnTo>
                    <a:pt x="1170" y="1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5"/>
            <p:cNvSpPr/>
            <p:nvPr/>
          </p:nvSpPr>
          <p:spPr>
            <a:xfrm>
              <a:off x="2324750" y="3854300"/>
              <a:ext cx="161275" cy="140350"/>
            </a:xfrm>
            <a:custGeom>
              <a:avLst/>
              <a:gdLst/>
              <a:ahLst/>
              <a:cxnLst/>
              <a:rect l="l" t="t" r="r" b="b"/>
              <a:pathLst>
                <a:path w="6451" h="5614" extrusionOk="0">
                  <a:moveTo>
                    <a:pt x="3226" y="1"/>
                  </a:moveTo>
                  <a:cubicBezTo>
                    <a:pt x="1447" y="1"/>
                    <a:pt x="1" y="1448"/>
                    <a:pt x="1" y="3226"/>
                  </a:cubicBezTo>
                  <a:cubicBezTo>
                    <a:pt x="1" y="4063"/>
                    <a:pt x="321" y="4857"/>
                    <a:pt x="905" y="5462"/>
                  </a:cubicBezTo>
                  <a:lnTo>
                    <a:pt x="1050" y="5614"/>
                  </a:lnTo>
                  <a:lnTo>
                    <a:pt x="1483" y="4625"/>
                  </a:lnTo>
                  <a:cubicBezTo>
                    <a:pt x="1163" y="4228"/>
                    <a:pt x="988" y="3738"/>
                    <a:pt x="988" y="3226"/>
                  </a:cubicBezTo>
                  <a:cubicBezTo>
                    <a:pt x="988" y="1993"/>
                    <a:pt x="1992" y="989"/>
                    <a:pt x="3226" y="989"/>
                  </a:cubicBezTo>
                  <a:cubicBezTo>
                    <a:pt x="4459" y="989"/>
                    <a:pt x="5463" y="1993"/>
                    <a:pt x="5463" y="3226"/>
                  </a:cubicBezTo>
                  <a:cubicBezTo>
                    <a:pt x="5463" y="3738"/>
                    <a:pt x="5289" y="4228"/>
                    <a:pt x="4970" y="4625"/>
                  </a:cubicBezTo>
                  <a:lnTo>
                    <a:pt x="5402" y="5614"/>
                  </a:lnTo>
                  <a:lnTo>
                    <a:pt x="5548" y="5462"/>
                  </a:lnTo>
                  <a:cubicBezTo>
                    <a:pt x="6130" y="4857"/>
                    <a:pt x="6451" y="4063"/>
                    <a:pt x="6451" y="3226"/>
                  </a:cubicBezTo>
                  <a:cubicBezTo>
                    <a:pt x="6451" y="1448"/>
                    <a:pt x="5004" y="1"/>
                    <a:pt x="3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5"/>
            <p:cNvSpPr/>
            <p:nvPr/>
          </p:nvSpPr>
          <p:spPr>
            <a:xfrm>
              <a:off x="1991979" y="3439594"/>
              <a:ext cx="357900" cy="526166"/>
            </a:xfrm>
            <a:custGeom>
              <a:avLst/>
              <a:gdLst/>
              <a:ahLst/>
              <a:cxnLst/>
              <a:rect l="l" t="t" r="r" b="b"/>
              <a:pathLst>
                <a:path w="14316" h="17057" extrusionOk="0">
                  <a:moveTo>
                    <a:pt x="912" y="0"/>
                  </a:moveTo>
                  <a:lnTo>
                    <a:pt x="0" y="1420"/>
                  </a:lnTo>
                  <a:lnTo>
                    <a:pt x="0" y="15636"/>
                  </a:lnTo>
                  <a:lnTo>
                    <a:pt x="912" y="17057"/>
                  </a:lnTo>
                  <a:lnTo>
                    <a:pt x="13403" y="17057"/>
                  </a:lnTo>
                  <a:lnTo>
                    <a:pt x="14316" y="15636"/>
                  </a:lnTo>
                  <a:lnTo>
                    <a:pt x="14316" y="1420"/>
                  </a:lnTo>
                  <a:lnTo>
                    <a:pt x="13403" y="0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5"/>
            <p:cNvSpPr/>
            <p:nvPr/>
          </p:nvSpPr>
          <p:spPr>
            <a:xfrm>
              <a:off x="2024254" y="3501629"/>
              <a:ext cx="293350" cy="402097"/>
            </a:xfrm>
            <a:custGeom>
              <a:avLst/>
              <a:gdLst/>
              <a:ahLst/>
              <a:cxnLst/>
              <a:rect l="l" t="t" r="r" b="b"/>
              <a:pathLst>
                <a:path w="11734" h="13035" extrusionOk="0">
                  <a:moveTo>
                    <a:pt x="156" y="1"/>
                  </a:moveTo>
                  <a:lnTo>
                    <a:pt x="0" y="243"/>
                  </a:lnTo>
                  <a:lnTo>
                    <a:pt x="0" y="12791"/>
                  </a:lnTo>
                  <a:lnTo>
                    <a:pt x="156" y="13034"/>
                  </a:lnTo>
                  <a:lnTo>
                    <a:pt x="11577" y="13034"/>
                  </a:lnTo>
                  <a:lnTo>
                    <a:pt x="11733" y="12791"/>
                  </a:lnTo>
                  <a:lnTo>
                    <a:pt x="11733" y="243"/>
                  </a:lnTo>
                  <a:lnTo>
                    <a:pt x="11577" y="1"/>
                  </a:ln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5"/>
            <p:cNvSpPr/>
            <p:nvPr/>
          </p:nvSpPr>
          <p:spPr>
            <a:xfrm>
              <a:off x="2024254" y="3522143"/>
              <a:ext cx="293350" cy="12246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0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5"/>
            <p:cNvSpPr/>
            <p:nvPr/>
          </p:nvSpPr>
          <p:spPr>
            <a:xfrm>
              <a:off x="2024254" y="3557032"/>
              <a:ext cx="293350" cy="12246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0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5"/>
            <p:cNvSpPr/>
            <p:nvPr/>
          </p:nvSpPr>
          <p:spPr>
            <a:xfrm>
              <a:off x="2024254" y="3591921"/>
              <a:ext cx="293350" cy="12216"/>
            </a:xfrm>
            <a:custGeom>
              <a:avLst/>
              <a:gdLst/>
              <a:ahLst/>
              <a:cxnLst/>
              <a:rect l="l" t="t" r="r" b="b"/>
              <a:pathLst>
                <a:path w="11734" h="396" extrusionOk="0">
                  <a:moveTo>
                    <a:pt x="0" y="0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5"/>
            <p:cNvSpPr/>
            <p:nvPr/>
          </p:nvSpPr>
          <p:spPr>
            <a:xfrm>
              <a:off x="2024254" y="3626780"/>
              <a:ext cx="293350" cy="12246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1"/>
                  </a:moveTo>
                  <a:lnTo>
                    <a:pt x="0" y="397"/>
                  </a:lnTo>
                  <a:lnTo>
                    <a:pt x="11733" y="397"/>
                  </a:lnTo>
                  <a:lnTo>
                    <a:pt x="11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5"/>
            <p:cNvSpPr/>
            <p:nvPr/>
          </p:nvSpPr>
          <p:spPr>
            <a:xfrm>
              <a:off x="2024254" y="3661669"/>
              <a:ext cx="293350" cy="12246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1"/>
                  </a:moveTo>
                  <a:lnTo>
                    <a:pt x="0" y="397"/>
                  </a:lnTo>
                  <a:lnTo>
                    <a:pt x="11733" y="397"/>
                  </a:lnTo>
                  <a:lnTo>
                    <a:pt x="11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5"/>
            <p:cNvSpPr/>
            <p:nvPr/>
          </p:nvSpPr>
          <p:spPr>
            <a:xfrm>
              <a:off x="2024254" y="3696558"/>
              <a:ext cx="293350" cy="12246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1"/>
                  </a:moveTo>
                  <a:lnTo>
                    <a:pt x="0" y="397"/>
                  </a:lnTo>
                  <a:lnTo>
                    <a:pt x="11733" y="397"/>
                  </a:lnTo>
                  <a:lnTo>
                    <a:pt x="11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5"/>
            <p:cNvSpPr/>
            <p:nvPr/>
          </p:nvSpPr>
          <p:spPr>
            <a:xfrm>
              <a:off x="2024254" y="3731447"/>
              <a:ext cx="293350" cy="12216"/>
            </a:xfrm>
            <a:custGeom>
              <a:avLst/>
              <a:gdLst/>
              <a:ahLst/>
              <a:cxnLst/>
              <a:rect l="l" t="t" r="r" b="b"/>
              <a:pathLst>
                <a:path w="11734" h="396" extrusionOk="0">
                  <a:moveTo>
                    <a:pt x="0" y="0"/>
                  </a:moveTo>
                  <a:lnTo>
                    <a:pt x="0" y="395"/>
                  </a:lnTo>
                  <a:lnTo>
                    <a:pt x="11733" y="395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5"/>
            <p:cNvSpPr/>
            <p:nvPr/>
          </p:nvSpPr>
          <p:spPr>
            <a:xfrm>
              <a:off x="2024254" y="3766336"/>
              <a:ext cx="293350" cy="12216"/>
            </a:xfrm>
            <a:custGeom>
              <a:avLst/>
              <a:gdLst/>
              <a:ahLst/>
              <a:cxnLst/>
              <a:rect l="l" t="t" r="r" b="b"/>
              <a:pathLst>
                <a:path w="11734" h="396" extrusionOk="0">
                  <a:moveTo>
                    <a:pt x="0" y="0"/>
                  </a:moveTo>
                  <a:lnTo>
                    <a:pt x="0" y="395"/>
                  </a:lnTo>
                  <a:lnTo>
                    <a:pt x="11733" y="395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5"/>
            <p:cNvSpPr/>
            <p:nvPr/>
          </p:nvSpPr>
          <p:spPr>
            <a:xfrm>
              <a:off x="2024254" y="3801194"/>
              <a:ext cx="293350" cy="12246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0"/>
                  </a:moveTo>
                  <a:lnTo>
                    <a:pt x="0" y="396"/>
                  </a:lnTo>
                  <a:lnTo>
                    <a:pt x="11733" y="396"/>
                  </a:lnTo>
                  <a:lnTo>
                    <a:pt x="117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5"/>
            <p:cNvSpPr/>
            <p:nvPr/>
          </p:nvSpPr>
          <p:spPr>
            <a:xfrm>
              <a:off x="2024254" y="3836052"/>
              <a:ext cx="293350" cy="12246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1"/>
                  </a:moveTo>
                  <a:lnTo>
                    <a:pt x="0" y="397"/>
                  </a:lnTo>
                  <a:lnTo>
                    <a:pt x="11733" y="397"/>
                  </a:lnTo>
                  <a:lnTo>
                    <a:pt x="11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5"/>
            <p:cNvSpPr/>
            <p:nvPr/>
          </p:nvSpPr>
          <p:spPr>
            <a:xfrm>
              <a:off x="2024254" y="3870941"/>
              <a:ext cx="293350" cy="12246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1"/>
                  </a:moveTo>
                  <a:lnTo>
                    <a:pt x="0" y="397"/>
                  </a:lnTo>
                  <a:lnTo>
                    <a:pt x="11733" y="397"/>
                  </a:lnTo>
                  <a:lnTo>
                    <a:pt x="11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5"/>
            <p:cNvSpPr/>
            <p:nvPr/>
          </p:nvSpPr>
          <p:spPr>
            <a:xfrm>
              <a:off x="2317250" y="3142825"/>
              <a:ext cx="22600" cy="49150"/>
            </a:xfrm>
            <a:custGeom>
              <a:avLst/>
              <a:gdLst/>
              <a:ahLst/>
              <a:cxnLst/>
              <a:rect l="l" t="t" r="r" b="b"/>
              <a:pathLst>
                <a:path w="904" h="1966" extrusionOk="0">
                  <a:moveTo>
                    <a:pt x="28" y="0"/>
                  </a:moveTo>
                  <a:lnTo>
                    <a:pt x="28" y="282"/>
                  </a:lnTo>
                  <a:lnTo>
                    <a:pt x="586" y="282"/>
                  </a:lnTo>
                  <a:lnTo>
                    <a:pt x="0" y="1690"/>
                  </a:lnTo>
                  <a:lnTo>
                    <a:pt x="0" y="1965"/>
                  </a:lnTo>
                  <a:lnTo>
                    <a:pt x="903" y="1965"/>
                  </a:lnTo>
                  <a:lnTo>
                    <a:pt x="903" y="1685"/>
                  </a:lnTo>
                  <a:lnTo>
                    <a:pt x="316" y="1685"/>
                  </a:lnTo>
                  <a:lnTo>
                    <a:pt x="903" y="275"/>
                  </a:lnTo>
                  <a:lnTo>
                    <a:pt x="9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5"/>
            <p:cNvSpPr/>
            <p:nvPr/>
          </p:nvSpPr>
          <p:spPr>
            <a:xfrm>
              <a:off x="2389900" y="3073025"/>
              <a:ext cx="33925" cy="73750"/>
            </a:xfrm>
            <a:custGeom>
              <a:avLst/>
              <a:gdLst/>
              <a:ahLst/>
              <a:cxnLst/>
              <a:rect l="l" t="t" r="r" b="b"/>
              <a:pathLst>
                <a:path w="1357" h="2950" extrusionOk="0">
                  <a:moveTo>
                    <a:pt x="42" y="0"/>
                  </a:moveTo>
                  <a:lnTo>
                    <a:pt x="42" y="421"/>
                  </a:lnTo>
                  <a:lnTo>
                    <a:pt x="881" y="421"/>
                  </a:lnTo>
                  <a:lnTo>
                    <a:pt x="1" y="2537"/>
                  </a:lnTo>
                  <a:lnTo>
                    <a:pt x="1" y="2949"/>
                  </a:lnTo>
                  <a:lnTo>
                    <a:pt x="1357" y="2949"/>
                  </a:lnTo>
                  <a:lnTo>
                    <a:pt x="1357" y="2529"/>
                  </a:lnTo>
                  <a:lnTo>
                    <a:pt x="476" y="2529"/>
                  </a:lnTo>
                  <a:lnTo>
                    <a:pt x="1357" y="413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5"/>
            <p:cNvSpPr/>
            <p:nvPr/>
          </p:nvSpPr>
          <p:spPr>
            <a:xfrm>
              <a:off x="2472075" y="2967075"/>
              <a:ext cx="45250" cy="98325"/>
            </a:xfrm>
            <a:custGeom>
              <a:avLst/>
              <a:gdLst/>
              <a:ahLst/>
              <a:cxnLst/>
              <a:rect l="l" t="t" r="r" b="b"/>
              <a:pathLst>
                <a:path w="1810" h="3933" extrusionOk="0">
                  <a:moveTo>
                    <a:pt x="57" y="0"/>
                  </a:moveTo>
                  <a:lnTo>
                    <a:pt x="57" y="562"/>
                  </a:lnTo>
                  <a:lnTo>
                    <a:pt x="1175" y="562"/>
                  </a:lnTo>
                  <a:lnTo>
                    <a:pt x="1" y="3383"/>
                  </a:lnTo>
                  <a:lnTo>
                    <a:pt x="1" y="3932"/>
                  </a:lnTo>
                  <a:lnTo>
                    <a:pt x="1810" y="3932"/>
                  </a:lnTo>
                  <a:lnTo>
                    <a:pt x="1810" y="3371"/>
                  </a:lnTo>
                  <a:lnTo>
                    <a:pt x="636" y="3371"/>
                  </a:lnTo>
                  <a:lnTo>
                    <a:pt x="1810" y="550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45"/>
          <p:cNvGrpSpPr/>
          <p:nvPr/>
        </p:nvGrpSpPr>
        <p:grpSpPr>
          <a:xfrm>
            <a:off x="3267809" y="1886689"/>
            <a:ext cx="1216131" cy="2640198"/>
            <a:chOff x="2766000" y="2862350"/>
            <a:chExt cx="629500" cy="1366633"/>
          </a:xfrm>
        </p:grpSpPr>
        <p:sp>
          <p:nvSpPr>
            <p:cNvPr id="1364" name="Google Shape;1364;p45"/>
            <p:cNvSpPr/>
            <p:nvPr/>
          </p:nvSpPr>
          <p:spPr>
            <a:xfrm>
              <a:off x="2953498" y="3739750"/>
              <a:ext cx="68225" cy="444916"/>
            </a:xfrm>
            <a:custGeom>
              <a:avLst/>
              <a:gdLst/>
              <a:ahLst/>
              <a:cxnLst/>
              <a:rect l="l" t="t" r="r" b="b"/>
              <a:pathLst>
                <a:path w="2729" h="12162" extrusionOk="0">
                  <a:moveTo>
                    <a:pt x="0" y="0"/>
                  </a:moveTo>
                  <a:lnTo>
                    <a:pt x="0" y="12162"/>
                  </a:lnTo>
                  <a:lnTo>
                    <a:pt x="2728" y="12162"/>
                  </a:lnTo>
                  <a:lnTo>
                    <a:pt x="2728" y="0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5"/>
            <p:cNvSpPr/>
            <p:nvPr/>
          </p:nvSpPr>
          <p:spPr>
            <a:xfrm>
              <a:off x="2923750" y="4170733"/>
              <a:ext cx="128750" cy="58250"/>
            </a:xfrm>
            <a:custGeom>
              <a:avLst/>
              <a:gdLst/>
              <a:ahLst/>
              <a:cxnLst/>
              <a:rect l="l" t="t" r="r" b="b"/>
              <a:pathLst>
                <a:path w="5150" h="2330" extrusionOk="0">
                  <a:moveTo>
                    <a:pt x="588" y="1"/>
                  </a:moveTo>
                  <a:cubicBezTo>
                    <a:pt x="263" y="1"/>
                    <a:pt x="0" y="446"/>
                    <a:pt x="0" y="996"/>
                  </a:cubicBezTo>
                  <a:lnTo>
                    <a:pt x="0" y="2330"/>
                  </a:lnTo>
                  <a:lnTo>
                    <a:pt x="5149" y="2330"/>
                  </a:lnTo>
                  <a:lnTo>
                    <a:pt x="5149" y="996"/>
                  </a:lnTo>
                  <a:cubicBezTo>
                    <a:pt x="5149" y="446"/>
                    <a:pt x="4887" y="1"/>
                    <a:pt x="4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5"/>
            <p:cNvSpPr/>
            <p:nvPr/>
          </p:nvSpPr>
          <p:spPr>
            <a:xfrm>
              <a:off x="3138003" y="3739750"/>
              <a:ext cx="68225" cy="444916"/>
            </a:xfrm>
            <a:custGeom>
              <a:avLst/>
              <a:gdLst/>
              <a:ahLst/>
              <a:cxnLst/>
              <a:rect l="l" t="t" r="r" b="b"/>
              <a:pathLst>
                <a:path w="2729" h="12162" extrusionOk="0">
                  <a:moveTo>
                    <a:pt x="1" y="0"/>
                  </a:moveTo>
                  <a:lnTo>
                    <a:pt x="1" y="12162"/>
                  </a:lnTo>
                  <a:lnTo>
                    <a:pt x="2729" y="12162"/>
                  </a:lnTo>
                  <a:lnTo>
                    <a:pt x="2729" y="0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5"/>
            <p:cNvSpPr/>
            <p:nvPr/>
          </p:nvSpPr>
          <p:spPr>
            <a:xfrm>
              <a:off x="3108225" y="4170733"/>
              <a:ext cx="128775" cy="58250"/>
            </a:xfrm>
            <a:custGeom>
              <a:avLst/>
              <a:gdLst/>
              <a:ahLst/>
              <a:cxnLst/>
              <a:rect l="l" t="t" r="r" b="b"/>
              <a:pathLst>
                <a:path w="5151" h="2330" extrusionOk="0">
                  <a:moveTo>
                    <a:pt x="589" y="1"/>
                  </a:moveTo>
                  <a:cubicBezTo>
                    <a:pt x="264" y="1"/>
                    <a:pt x="1" y="446"/>
                    <a:pt x="1" y="996"/>
                  </a:cubicBezTo>
                  <a:lnTo>
                    <a:pt x="1" y="2330"/>
                  </a:lnTo>
                  <a:lnTo>
                    <a:pt x="5151" y="2330"/>
                  </a:lnTo>
                  <a:lnTo>
                    <a:pt x="5151" y="996"/>
                  </a:lnTo>
                  <a:cubicBezTo>
                    <a:pt x="5151" y="446"/>
                    <a:pt x="4887" y="1"/>
                    <a:pt x="4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5"/>
            <p:cNvSpPr/>
            <p:nvPr/>
          </p:nvSpPr>
          <p:spPr>
            <a:xfrm>
              <a:off x="2812975" y="3388200"/>
              <a:ext cx="88475" cy="96875"/>
            </a:xfrm>
            <a:custGeom>
              <a:avLst/>
              <a:gdLst/>
              <a:ahLst/>
              <a:cxnLst/>
              <a:rect l="l" t="t" r="r" b="b"/>
              <a:pathLst>
                <a:path w="3539" h="3875" extrusionOk="0">
                  <a:moveTo>
                    <a:pt x="25" y="0"/>
                  </a:moveTo>
                  <a:cubicBezTo>
                    <a:pt x="11" y="0"/>
                    <a:pt x="0" y="12"/>
                    <a:pt x="0" y="25"/>
                  </a:cubicBezTo>
                  <a:lnTo>
                    <a:pt x="0" y="3850"/>
                  </a:lnTo>
                  <a:cubicBezTo>
                    <a:pt x="0" y="3864"/>
                    <a:pt x="11" y="3874"/>
                    <a:pt x="25" y="3874"/>
                  </a:cubicBezTo>
                  <a:lnTo>
                    <a:pt x="3538" y="3874"/>
                  </a:lnTo>
                  <a:lnTo>
                    <a:pt x="35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5"/>
            <p:cNvSpPr/>
            <p:nvPr/>
          </p:nvSpPr>
          <p:spPr>
            <a:xfrm>
              <a:off x="2835325" y="3485050"/>
              <a:ext cx="29250" cy="249250"/>
            </a:xfrm>
            <a:custGeom>
              <a:avLst/>
              <a:gdLst/>
              <a:ahLst/>
              <a:cxnLst/>
              <a:rect l="l" t="t" r="r" b="b"/>
              <a:pathLst>
                <a:path w="1170" h="9970" extrusionOk="0">
                  <a:moveTo>
                    <a:pt x="0" y="0"/>
                  </a:moveTo>
                  <a:lnTo>
                    <a:pt x="0" y="9969"/>
                  </a:lnTo>
                  <a:lnTo>
                    <a:pt x="1169" y="9969"/>
                  </a:lnTo>
                  <a:lnTo>
                    <a:pt x="1169" y="0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5"/>
            <p:cNvSpPr/>
            <p:nvPr/>
          </p:nvSpPr>
          <p:spPr>
            <a:xfrm>
              <a:off x="2766000" y="3728050"/>
              <a:ext cx="161300" cy="140350"/>
            </a:xfrm>
            <a:custGeom>
              <a:avLst/>
              <a:gdLst/>
              <a:ahLst/>
              <a:cxnLst/>
              <a:rect l="l" t="t" r="r" b="b"/>
              <a:pathLst>
                <a:path w="6452" h="5614" extrusionOk="0">
                  <a:moveTo>
                    <a:pt x="3226" y="0"/>
                  </a:moveTo>
                  <a:cubicBezTo>
                    <a:pt x="1448" y="0"/>
                    <a:pt x="1" y="1447"/>
                    <a:pt x="1" y="3225"/>
                  </a:cubicBezTo>
                  <a:cubicBezTo>
                    <a:pt x="1" y="4063"/>
                    <a:pt x="321" y="4856"/>
                    <a:pt x="904" y="5461"/>
                  </a:cubicBezTo>
                  <a:lnTo>
                    <a:pt x="1050" y="5613"/>
                  </a:lnTo>
                  <a:lnTo>
                    <a:pt x="1482" y="4625"/>
                  </a:lnTo>
                  <a:cubicBezTo>
                    <a:pt x="1163" y="4228"/>
                    <a:pt x="988" y="3738"/>
                    <a:pt x="988" y="3225"/>
                  </a:cubicBezTo>
                  <a:cubicBezTo>
                    <a:pt x="988" y="1992"/>
                    <a:pt x="1992" y="988"/>
                    <a:pt x="3226" y="988"/>
                  </a:cubicBezTo>
                  <a:cubicBezTo>
                    <a:pt x="4459" y="988"/>
                    <a:pt x="5463" y="1992"/>
                    <a:pt x="5463" y="3225"/>
                  </a:cubicBezTo>
                  <a:cubicBezTo>
                    <a:pt x="5463" y="3738"/>
                    <a:pt x="5289" y="4228"/>
                    <a:pt x="4969" y="4625"/>
                  </a:cubicBezTo>
                  <a:lnTo>
                    <a:pt x="5401" y="5613"/>
                  </a:lnTo>
                  <a:lnTo>
                    <a:pt x="5547" y="5461"/>
                  </a:lnTo>
                  <a:cubicBezTo>
                    <a:pt x="6130" y="4856"/>
                    <a:pt x="6451" y="4061"/>
                    <a:pt x="6451" y="3225"/>
                  </a:cubicBezTo>
                  <a:cubicBezTo>
                    <a:pt x="6451" y="1447"/>
                    <a:pt x="5004" y="0"/>
                    <a:pt x="32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5"/>
            <p:cNvSpPr/>
            <p:nvPr/>
          </p:nvSpPr>
          <p:spPr>
            <a:xfrm>
              <a:off x="3259300" y="3388200"/>
              <a:ext cx="88450" cy="96875"/>
            </a:xfrm>
            <a:custGeom>
              <a:avLst/>
              <a:gdLst/>
              <a:ahLst/>
              <a:cxnLst/>
              <a:rect l="l" t="t" r="r" b="b"/>
              <a:pathLst>
                <a:path w="3538" h="3875" extrusionOk="0">
                  <a:moveTo>
                    <a:pt x="1" y="0"/>
                  </a:moveTo>
                  <a:lnTo>
                    <a:pt x="1" y="3874"/>
                  </a:lnTo>
                  <a:lnTo>
                    <a:pt x="3513" y="3874"/>
                  </a:lnTo>
                  <a:cubicBezTo>
                    <a:pt x="3527" y="3874"/>
                    <a:pt x="3538" y="3864"/>
                    <a:pt x="3538" y="3850"/>
                  </a:cubicBezTo>
                  <a:lnTo>
                    <a:pt x="3538" y="25"/>
                  </a:lnTo>
                  <a:cubicBezTo>
                    <a:pt x="3538" y="12"/>
                    <a:pt x="3527" y="0"/>
                    <a:pt x="3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5"/>
            <p:cNvSpPr/>
            <p:nvPr/>
          </p:nvSpPr>
          <p:spPr>
            <a:xfrm>
              <a:off x="3296900" y="3485050"/>
              <a:ext cx="29250" cy="249250"/>
            </a:xfrm>
            <a:custGeom>
              <a:avLst/>
              <a:gdLst/>
              <a:ahLst/>
              <a:cxnLst/>
              <a:rect l="l" t="t" r="r" b="b"/>
              <a:pathLst>
                <a:path w="1170" h="9970" extrusionOk="0">
                  <a:moveTo>
                    <a:pt x="1" y="0"/>
                  </a:moveTo>
                  <a:lnTo>
                    <a:pt x="1" y="9969"/>
                  </a:lnTo>
                  <a:lnTo>
                    <a:pt x="1170" y="9969"/>
                  </a:lnTo>
                  <a:lnTo>
                    <a:pt x="1170" y="0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5"/>
            <p:cNvSpPr/>
            <p:nvPr/>
          </p:nvSpPr>
          <p:spPr>
            <a:xfrm>
              <a:off x="3234200" y="3728050"/>
              <a:ext cx="161300" cy="140350"/>
            </a:xfrm>
            <a:custGeom>
              <a:avLst/>
              <a:gdLst/>
              <a:ahLst/>
              <a:cxnLst/>
              <a:rect l="l" t="t" r="r" b="b"/>
              <a:pathLst>
                <a:path w="6452" h="5614" extrusionOk="0">
                  <a:moveTo>
                    <a:pt x="3226" y="0"/>
                  </a:moveTo>
                  <a:cubicBezTo>
                    <a:pt x="1447" y="0"/>
                    <a:pt x="0" y="1447"/>
                    <a:pt x="0" y="3225"/>
                  </a:cubicBezTo>
                  <a:cubicBezTo>
                    <a:pt x="0" y="4063"/>
                    <a:pt x="321" y="4856"/>
                    <a:pt x="904" y="5461"/>
                  </a:cubicBezTo>
                  <a:lnTo>
                    <a:pt x="1050" y="5613"/>
                  </a:lnTo>
                  <a:lnTo>
                    <a:pt x="1483" y="4625"/>
                  </a:lnTo>
                  <a:cubicBezTo>
                    <a:pt x="1163" y="4228"/>
                    <a:pt x="988" y="3738"/>
                    <a:pt x="988" y="3225"/>
                  </a:cubicBezTo>
                  <a:cubicBezTo>
                    <a:pt x="988" y="1992"/>
                    <a:pt x="1992" y="988"/>
                    <a:pt x="3226" y="988"/>
                  </a:cubicBezTo>
                  <a:cubicBezTo>
                    <a:pt x="4459" y="988"/>
                    <a:pt x="5463" y="1992"/>
                    <a:pt x="5463" y="3225"/>
                  </a:cubicBezTo>
                  <a:cubicBezTo>
                    <a:pt x="5463" y="3738"/>
                    <a:pt x="5289" y="4228"/>
                    <a:pt x="4969" y="4625"/>
                  </a:cubicBezTo>
                  <a:lnTo>
                    <a:pt x="5402" y="5613"/>
                  </a:lnTo>
                  <a:lnTo>
                    <a:pt x="5548" y="5461"/>
                  </a:lnTo>
                  <a:cubicBezTo>
                    <a:pt x="6130" y="4856"/>
                    <a:pt x="6451" y="4063"/>
                    <a:pt x="6451" y="3225"/>
                  </a:cubicBezTo>
                  <a:cubicBezTo>
                    <a:pt x="6451" y="1447"/>
                    <a:pt x="5004" y="0"/>
                    <a:pt x="32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5"/>
            <p:cNvSpPr/>
            <p:nvPr/>
          </p:nvSpPr>
          <p:spPr>
            <a:xfrm>
              <a:off x="2901425" y="3313324"/>
              <a:ext cx="357900" cy="444915"/>
            </a:xfrm>
            <a:custGeom>
              <a:avLst/>
              <a:gdLst/>
              <a:ahLst/>
              <a:cxnLst/>
              <a:rect l="l" t="t" r="r" b="b"/>
              <a:pathLst>
                <a:path w="14316" h="17058" extrusionOk="0">
                  <a:moveTo>
                    <a:pt x="912" y="1"/>
                  </a:moveTo>
                  <a:lnTo>
                    <a:pt x="0" y="1421"/>
                  </a:lnTo>
                  <a:lnTo>
                    <a:pt x="0" y="15636"/>
                  </a:lnTo>
                  <a:lnTo>
                    <a:pt x="912" y="17057"/>
                  </a:lnTo>
                  <a:lnTo>
                    <a:pt x="13403" y="17057"/>
                  </a:lnTo>
                  <a:lnTo>
                    <a:pt x="14316" y="15636"/>
                  </a:lnTo>
                  <a:lnTo>
                    <a:pt x="14316" y="1421"/>
                  </a:lnTo>
                  <a:lnTo>
                    <a:pt x="13403" y="1"/>
                  </a:ln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5"/>
            <p:cNvSpPr/>
            <p:nvPr/>
          </p:nvSpPr>
          <p:spPr>
            <a:xfrm>
              <a:off x="2933600" y="3363875"/>
              <a:ext cx="293350" cy="325875"/>
            </a:xfrm>
            <a:custGeom>
              <a:avLst/>
              <a:gdLst/>
              <a:ahLst/>
              <a:cxnLst/>
              <a:rect l="l" t="t" r="r" b="b"/>
              <a:pathLst>
                <a:path w="11734" h="13035" extrusionOk="0">
                  <a:moveTo>
                    <a:pt x="156" y="0"/>
                  </a:moveTo>
                  <a:lnTo>
                    <a:pt x="0" y="243"/>
                  </a:lnTo>
                  <a:lnTo>
                    <a:pt x="0" y="12792"/>
                  </a:lnTo>
                  <a:lnTo>
                    <a:pt x="156" y="13034"/>
                  </a:lnTo>
                  <a:lnTo>
                    <a:pt x="11577" y="13034"/>
                  </a:lnTo>
                  <a:lnTo>
                    <a:pt x="11734" y="12792"/>
                  </a:lnTo>
                  <a:lnTo>
                    <a:pt x="11734" y="243"/>
                  </a:lnTo>
                  <a:lnTo>
                    <a:pt x="1157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5"/>
            <p:cNvSpPr/>
            <p:nvPr/>
          </p:nvSpPr>
          <p:spPr>
            <a:xfrm>
              <a:off x="2933600" y="3640025"/>
              <a:ext cx="293350" cy="49725"/>
            </a:xfrm>
            <a:custGeom>
              <a:avLst/>
              <a:gdLst/>
              <a:ahLst/>
              <a:cxnLst/>
              <a:rect l="l" t="t" r="r" b="b"/>
              <a:pathLst>
                <a:path w="11734" h="1989" extrusionOk="0">
                  <a:moveTo>
                    <a:pt x="0" y="0"/>
                  </a:moveTo>
                  <a:lnTo>
                    <a:pt x="0" y="1746"/>
                  </a:lnTo>
                  <a:lnTo>
                    <a:pt x="156" y="1988"/>
                  </a:lnTo>
                  <a:lnTo>
                    <a:pt x="11577" y="1988"/>
                  </a:lnTo>
                  <a:lnTo>
                    <a:pt x="11734" y="1746"/>
                  </a:lnTo>
                  <a:lnTo>
                    <a:pt x="117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5"/>
            <p:cNvSpPr/>
            <p:nvPr/>
          </p:nvSpPr>
          <p:spPr>
            <a:xfrm>
              <a:off x="2933600" y="3363875"/>
              <a:ext cx="293350" cy="125975"/>
            </a:xfrm>
            <a:custGeom>
              <a:avLst/>
              <a:gdLst/>
              <a:ahLst/>
              <a:cxnLst/>
              <a:rect l="l" t="t" r="r" b="b"/>
              <a:pathLst>
                <a:path w="11734" h="5039" extrusionOk="0">
                  <a:moveTo>
                    <a:pt x="156" y="0"/>
                  </a:moveTo>
                  <a:lnTo>
                    <a:pt x="0" y="243"/>
                  </a:lnTo>
                  <a:lnTo>
                    <a:pt x="0" y="5039"/>
                  </a:lnTo>
                  <a:lnTo>
                    <a:pt x="11734" y="5039"/>
                  </a:lnTo>
                  <a:lnTo>
                    <a:pt x="11734" y="243"/>
                  </a:lnTo>
                  <a:lnTo>
                    <a:pt x="11577" y="0"/>
                  </a:ln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5"/>
            <p:cNvSpPr/>
            <p:nvPr/>
          </p:nvSpPr>
          <p:spPr>
            <a:xfrm>
              <a:off x="2933600" y="3380525"/>
              <a:ext cx="293350" cy="9925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0"/>
                  </a:moveTo>
                  <a:lnTo>
                    <a:pt x="0" y="396"/>
                  </a:lnTo>
                  <a:lnTo>
                    <a:pt x="11734" y="396"/>
                  </a:lnTo>
                  <a:lnTo>
                    <a:pt x="117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5"/>
            <p:cNvSpPr/>
            <p:nvPr/>
          </p:nvSpPr>
          <p:spPr>
            <a:xfrm>
              <a:off x="2933600" y="3408800"/>
              <a:ext cx="293350" cy="9900"/>
            </a:xfrm>
            <a:custGeom>
              <a:avLst/>
              <a:gdLst/>
              <a:ahLst/>
              <a:cxnLst/>
              <a:rect l="l" t="t" r="r" b="b"/>
              <a:pathLst>
                <a:path w="11734" h="396" extrusionOk="0">
                  <a:moveTo>
                    <a:pt x="0" y="0"/>
                  </a:moveTo>
                  <a:lnTo>
                    <a:pt x="0" y="396"/>
                  </a:lnTo>
                  <a:lnTo>
                    <a:pt x="11734" y="396"/>
                  </a:lnTo>
                  <a:lnTo>
                    <a:pt x="117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5"/>
            <p:cNvSpPr/>
            <p:nvPr/>
          </p:nvSpPr>
          <p:spPr>
            <a:xfrm>
              <a:off x="2933600" y="3437050"/>
              <a:ext cx="293350" cy="9925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1"/>
                  </a:moveTo>
                  <a:lnTo>
                    <a:pt x="0" y="397"/>
                  </a:lnTo>
                  <a:lnTo>
                    <a:pt x="11734" y="397"/>
                  </a:lnTo>
                  <a:lnTo>
                    <a:pt x="117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5"/>
            <p:cNvSpPr/>
            <p:nvPr/>
          </p:nvSpPr>
          <p:spPr>
            <a:xfrm>
              <a:off x="2933600" y="3465300"/>
              <a:ext cx="293350" cy="9925"/>
            </a:xfrm>
            <a:custGeom>
              <a:avLst/>
              <a:gdLst/>
              <a:ahLst/>
              <a:cxnLst/>
              <a:rect l="l" t="t" r="r" b="b"/>
              <a:pathLst>
                <a:path w="11734" h="397" extrusionOk="0">
                  <a:moveTo>
                    <a:pt x="0" y="1"/>
                  </a:moveTo>
                  <a:lnTo>
                    <a:pt x="0" y="397"/>
                  </a:lnTo>
                  <a:lnTo>
                    <a:pt x="11734" y="397"/>
                  </a:lnTo>
                  <a:lnTo>
                    <a:pt x="117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3058500" y="3489550"/>
              <a:ext cx="47800" cy="20025"/>
            </a:xfrm>
            <a:custGeom>
              <a:avLst/>
              <a:gdLst/>
              <a:ahLst/>
              <a:cxnLst/>
              <a:rect l="l" t="t" r="r" b="b"/>
              <a:pathLst>
                <a:path w="1912" h="801" extrusionOk="0">
                  <a:moveTo>
                    <a:pt x="0" y="0"/>
                  </a:moveTo>
                  <a:lnTo>
                    <a:pt x="0" y="800"/>
                  </a:lnTo>
                  <a:lnTo>
                    <a:pt x="1911" y="800"/>
                  </a:lnTo>
                  <a:lnTo>
                    <a:pt x="19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5"/>
            <p:cNvSpPr/>
            <p:nvPr/>
          </p:nvSpPr>
          <p:spPr>
            <a:xfrm>
              <a:off x="3077800" y="3509550"/>
              <a:ext cx="9175" cy="6125"/>
            </a:xfrm>
            <a:custGeom>
              <a:avLst/>
              <a:gdLst/>
              <a:ahLst/>
              <a:cxnLst/>
              <a:rect l="l" t="t" r="r" b="b"/>
              <a:pathLst>
                <a:path w="367" h="245" extrusionOk="0">
                  <a:moveTo>
                    <a:pt x="0" y="0"/>
                  </a:moveTo>
                  <a:lnTo>
                    <a:pt x="0" y="244"/>
                  </a:lnTo>
                  <a:lnTo>
                    <a:pt x="366" y="244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5"/>
            <p:cNvSpPr/>
            <p:nvPr/>
          </p:nvSpPr>
          <p:spPr>
            <a:xfrm>
              <a:off x="3044525" y="3652975"/>
              <a:ext cx="75225" cy="18325"/>
            </a:xfrm>
            <a:custGeom>
              <a:avLst/>
              <a:gdLst/>
              <a:ahLst/>
              <a:cxnLst/>
              <a:rect l="l" t="t" r="r" b="b"/>
              <a:pathLst>
                <a:path w="3009" h="733" extrusionOk="0">
                  <a:moveTo>
                    <a:pt x="1496" y="0"/>
                  </a:moveTo>
                  <a:cubicBezTo>
                    <a:pt x="1304" y="0"/>
                    <a:pt x="1109" y="12"/>
                    <a:pt x="925" y="36"/>
                  </a:cubicBezTo>
                  <a:cubicBezTo>
                    <a:pt x="271" y="124"/>
                    <a:pt x="1" y="343"/>
                    <a:pt x="321" y="525"/>
                  </a:cubicBezTo>
                  <a:cubicBezTo>
                    <a:pt x="552" y="656"/>
                    <a:pt x="1024" y="732"/>
                    <a:pt x="1515" y="732"/>
                  </a:cubicBezTo>
                  <a:cubicBezTo>
                    <a:pt x="1707" y="732"/>
                    <a:pt x="1902" y="721"/>
                    <a:pt x="2086" y="696"/>
                  </a:cubicBezTo>
                  <a:cubicBezTo>
                    <a:pt x="2739" y="608"/>
                    <a:pt x="3009" y="389"/>
                    <a:pt x="2688" y="207"/>
                  </a:cubicBezTo>
                  <a:cubicBezTo>
                    <a:pt x="2458" y="76"/>
                    <a:pt x="1986" y="0"/>
                    <a:pt x="1496" y="0"/>
                  </a:cubicBez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5"/>
            <p:cNvSpPr/>
            <p:nvPr/>
          </p:nvSpPr>
          <p:spPr>
            <a:xfrm>
              <a:off x="3031425" y="3576625"/>
              <a:ext cx="101900" cy="24825"/>
            </a:xfrm>
            <a:custGeom>
              <a:avLst/>
              <a:gdLst/>
              <a:ahLst/>
              <a:cxnLst/>
              <a:rect l="l" t="t" r="r" b="b"/>
              <a:pathLst>
                <a:path w="4076" h="993" extrusionOk="0">
                  <a:moveTo>
                    <a:pt x="2025" y="0"/>
                  </a:moveTo>
                  <a:cubicBezTo>
                    <a:pt x="1765" y="0"/>
                    <a:pt x="1501" y="16"/>
                    <a:pt x="1252" y="49"/>
                  </a:cubicBezTo>
                  <a:cubicBezTo>
                    <a:pt x="367" y="169"/>
                    <a:pt x="1" y="465"/>
                    <a:pt x="435" y="712"/>
                  </a:cubicBezTo>
                  <a:cubicBezTo>
                    <a:pt x="746" y="889"/>
                    <a:pt x="1385" y="992"/>
                    <a:pt x="2047" y="992"/>
                  </a:cubicBezTo>
                  <a:cubicBezTo>
                    <a:pt x="2309" y="992"/>
                    <a:pt x="2574" y="976"/>
                    <a:pt x="2824" y="942"/>
                  </a:cubicBezTo>
                  <a:cubicBezTo>
                    <a:pt x="3710" y="824"/>
                    <a:pt x="4076" y="527"/>
                    <a:pt x="3641" y="281"/>
                  </a:cubicBezTo>
                  <a:cubicBezTo>
                    <a:pt x="3329" y="103"/>
                    <a:pt x="2689" y="0"/>
                    <a:pt x="2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5"/>
            <p:cNvSpPr/>
            <p:nvPr/>
          </p:nvSpPr>
          <p:spPr>
            <a:xfrm>
              <a:off x="3039600" y="3578675"/>
              <a:ext cx="85550" cy="20700"/>
            </a:xfrm>
            <a:custGeom>
              <a:avLst/>
              <a:gdLst/>
              <a:ahLst/>
              <a:cxnLst/>
              <a:rect l="l" t="t" r="r" b="b"/>
              <a:pathLst>
                <a:path w="3422" h="828" extrusionOk="0">
                  <a:moveTo>
                    <a:pt x="1699" y="0"/>
                  </a:moveTo>
                  <a:cubicBezTo>
                    <a:pt x="1433" y="0"/>
                    <a:pt x="1177" y="17"/>
                    <a:pt x="936" y="49"/>
                  </a:cubicBezTo>
                  <a:cubicBezTo>
                    <a:pt x="238" y="143"/>
                    <a:pt x="24" y="320"/>
                    <a:pt x="9" y="400"/>
                  </a:cubicBezTo>
                  <a:cubicBezTo>
                    <a:pt x="0" y="445"/>
                    <a:pt x="51" y="503"/>
                    <a:pt x="148" y="559"/>
                  </a:cubicBezTo>
                  <a:cubicBezTo>
                    <a:pt x="437" y="722"/>
                    <a:pt x="1055" y="827"/>
                    <a:pt x="1724" y="827"/>
                  </a:cubicBezTo>
                  <a:cubicBezTo>
                    <a:pt x="1989" y="827"/>
                    <a:pt x="2246" y="812"/>
                    <a:pt x="2486" y="779"/>
                  </a:cubicBezTo>
                  <a:cubicBezTo>
                    <a:pt x="3184" y="686"/>
                    <a:pt x="3398" y="508"/>
                    <a:pt x="3414" y="427"/>
                  </a:cubicBezTo>
                  <a:cubicBezTo>
                    <a:pt x="3422" y="383"/>
                    <a:pt x="3371" y="326"/>
                    <a:pt x="3273" y="270"/>
                  </a:cubicBezTo>
                  <a:cubicBezTo>
                    <a:pt x="2985" y="107"/>
                    <a:pt x="2368" y="0"/>
                    <a:pt x="1699" y="0"/>
                  </a:cubicBez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5"/>
            <p:cNvSpPr/>
            <p:nvPr/>
          </p:nvSpPr>
          <p:spPr>
            <a:xfrm>
              <a:off x="3039600" y="3578675"/>
              <a:ext cx="85550" cy="15600"/>
            </a:xfrm>
            <a:custGeom>
              <a:avLst/>
              <a:gdLst/>
              <a:ahLst/>
              <a:cxnLst/>
              <a:rect l="l" t="t" r="r" b="b"/>
              <a:pathLst>
                <a:path w="3422" h="624" extrusionOk="0">
                  <a:moveTo>
                    <a:pt x="1699" y="0"/>
                  </a:moveTo>
                  <a:cubicBezTo>
                    <a:pt x="1433" y="0"/>
                    <a:pt x="1176" y="17"/>
                    <a:pt x="936" y="49"/>
                  </a:cubicBezTo>
                  <a:cubicBezTo>
                    <a:pt x="238" y="143"/>
                    <a:pt x="24" y="320"/>
                    <a:pt x="9" y="400"/>
                  </a:cubicBezTo>
                  <a:cubicBezTo>
                    <a:pt x="0" y="446"/>
                    <a:pt x="51" y="503"/>
                    <a:pt x="148" y="559"/>
                  </a:cubicBezTo>
                  <a:cubicBezTo>
                    <a:pt x="185" y="579"/>
                    <a:pt x="228" y="599"/>
                    <a:pt x="275" y="619"/>
                  </a:cubicBezTo>
                  <a:cubicBezTo>
                    <a:pt x="419" y="561"/>
                    <a:pt x="632" y="504"/>
                    <a:pt x="936" y="463"/>
                  </a:cubicBezTo>
                  <a:cubicBezTo>
                    <a:pt x="1176" y="430"/>
                    <a:pt x="1433" y="414"/>
                    <a:pt x="1699" y="414"/>
                  </a:cubicBezTo>
                  <a:cubicBezTo>
                    <a:pt x="2281" y="414"/>
                    <a:pt x="2825" y="495"/>
                    <a:pt x="3146" y="624"/>
                  </a:cubicBezTo>
                  <a:cubicBezTo>
                    <a:pt x="3333" y="549"/>
                    <a:pt x="3404" y="473"/>
                    <a:pt x="3414" y="428"/>
                  </a:cubicBezTo>
                  <a:cubicBezTo>
                    <a:pt x="3422" y="383"/>
                    <a:pt x="3371" y="326"/>
                    <a:pt x="3273" y="270"/>
                  </a:cubicBezTo>
                  <a:cubicBezTo>
                    <a:pt x="2985" y="107"/>
                    <a:pt x="2367" y="0"/>
                    <a:pt x="16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5"/>
            <p:cNvSpPr/>
            <p:nvPr/>
          </p:nvSpPr>
          <p:spPr>
            <a:xfrm>
              <a:off x="3046475" y="3589000"/>
              <a:ext cx="71775" cy="10375"/>
            </a:xfrm>
            <a:custGeom>
              <a:avLst/>
              <a:gdLst/>
              <a:ahLst/>
              <a:cxnLst/>
              <a:rect l="l" t="t" r="r" b="b"/>
              <a:pathLst>
                <a:path w="2871" h="415" extrusionOk="0">
                  <a:moveTo>
                    <a:pt x="1424" y="1"/>
                  </a:moveTo>
                  <a:cubicBezTo>
                    <a:pt x="1158" y="1"/>
                    <a:pt x="901" y="17"/>
                    <a:pt x="661" y="50"/>
                  </a:cubicBezTo>
                  <a:cubicBezTo>
                    <a:pt x="357" y="91"/>
                    <a:pt x="144" y="148"/>
                    <a:pt x="0" y="206"/>
                  </a:cubicBezTo>
                  <a:cubicBezTo>
                    <a:pt x="322" y="335"/>
                    <a:pt x="866" y="414"/>
                    <a:pt x="1449" y="414"/>
                  </a:cubicBezTo>
                  <a:cubicBezTo>
                    <a:pt x="1714" y="414"/>
                    <a:pt x="1971" y="399"/>
                    <a:pt x="2211" y="366"/>
                  </a:cubicBezTo>
                  <a:cubicBezTo>
                    <a:pt x="2515" y="326"/>
                    <a:pt x="2727" y="269"/>
                    <a:pt x="2871" y="211"/>
                  </a:cubicBezTo>
                  <a:cubicBezTo>
                    <a:pt x="2550" y="82"/>
                    <a:pt x="2006" y="1"/>
                    <a:pt x="1424" y="1"/>
                  </a:cubicBez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5"/>
            <p:cNvSpPr/>
            <p:nvPr/>
          </p:nvSpPr>
          <p:spPr>
            <a:xfrm>
              <a:off x="3037750" y="3589300"/>
              <a:ext cx="89275" cy="82000"/>
            </a:xfrm>
            <a:custGeom>
              <a:avLst/>
              <a:gdLst/>
              <a:ahLst/>
              <a:cxnLst/>
              <a:rect l="l" t="t" r="r" b="b"/>
              <a:pathLst>
                <a:path w="3571" h="3280" extrusionOk="0">
                  <a:moveTo>
                    <a:pt x="0" y="0"/>
                  </a:moveTo>
                  <a:cubicBezTo>
                    <a:pt x="1" y="6"/>
                    <a:pt x="1" y="12"/>
                    <a:pt x="3" y="18"/>
                  </a:cubicBezTo>
                  <a:lnTo>
                    <a:pt x="3" y="18"/>
                  </a:lnTo>
                  <a:lnTo>
                    <a:pt x="0" y="0"/>
                  </a:lnTo>
                  <a:close/>
                  <a:moveTo>
                    <a:pt x="3570" y="5"/>
                  </a:moveTo>
                  <a:lnTo>
                    <a:pt x="3568" y="22"/>
                  </a:lnTo>
                  <a:lnTo>
                    <a:pt x="3568" y="22"/>
                  </a:lnTo>
                  <a:cubicBezTo>
                    <a:pt x="3569" y="16"/>
                    <a:pt x="3570" y="11"/>
                    <a:pt x="3570" y="5"/>
                  </a:cubicBezTo>
                  <a:close/>
                  <a:moveTo>
                    <a:pt x="3" y="18"/>
                  </a:moveTo>
                  <a:lnTo>
                    <a:pt x="458" y="2920"/>
                  </a:lnTo>
                  <a:cubicBezTo>
                    <a:pt x="463" y="2972"/>
                    <a:pt x="507" y="3023"/>
                    <a:pt x="592" y="3072"/>
                  </a:cubicBezTo>
                  <a:cubicBezTo>
                    <a:pt x="823" y="3203"/>
                    <a:pt x="1295" y="3279"/>
                    <a:pt x="1786" y="3279"/>
                  </a:cubicBezTo>
                  <a:cubicBezTo>
                    <a:pt x="1978" y="3279"/>
                    <a:pt x="2173" y="3268"/>
                    <a:pt x="2357" y="3243"/>
                  </a:cubicBezTo>
                  <a:cubicBezTo>
                    <a:pt x="2812" y="3181"/>
                    <a:pt x="3080" y="3057"/>
                    <a:pt x="3094" y="2925"/>
                  </a:cubicBezTo>
                  <a:lnTo>
                    <a:pt x="3568" y="22"/>
                  </a:lnTo>
                  <a:lnTo>
                    <a:pt x="3568" y="22"/>
                  </a:lnTo>
                  <a:cubicBezTo>
                    <a:pt x="3529" y="195"/>
                    <a:pt x="3169" y="355"/>
                    <a:pt x="2571" y="435"/>
                  </a:cubicBezTo>
                  <a:cubicBezTo>
                    <a:pt x="2322" y="469"/>
                    <a:pt x="2058" y="485"/>
                    <a:pt x="1797" y="485"/>
                  </a:cubicBezTo>
                  <a:cubicBezTo>
                    <a:pt x="1134" y="485"/>
                    <a:pt x="494" y="382"/>
                    <a:pt x="182" y="205"/>
                  </a:cubicBezTo>
                  <a:cubicBezTo>
                    <a:pt x="75" y="144"/>
                    <a:pt x="17" y="81"/>
                    <a:pt x="3" y="1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5"/>
            <p:cNvSpPr/>
            <p:nvPr/>
          </p:nvSpPr>
          <p:spPr>
            <a:xfrm>
              <a:off x="3076600" y="3525125"/>
              <a:ext cx="11950" cy="23325"/>
            </a:xfrm>
            <a:custGeom>
              <a:avLst/>
              <a:gdLst/>
              <a:ahLst/>
              <a:cxnLst/>
              <a:rect l="l" t="t" r="r" b="b"/>
              <a:pathLst>
                <a:path w="478" h="933" extrusionOk="0">
                  <a:moveTo>
                    <a:pt x="198" y="1"/>
                  </a:moveTo>
                  <a:cubicBezTo>
                    <a:pt x="164" y="1"/>
                    <a:pt x="143" y="33"/>
                    <a:pt x="151" y="84"/>
                  </a:cubicBezTo>
                  <a:cubicBezTo>
                    <a:pt x="171" y="243"/>
                    <a:pt x="73" y="393"/>
                    <a:pt x="31" y="540"/>
                  </a:cubicBezTo>
                  <a:cubicBezTo>
                    <a:pt x="3" y="636"/>
                    <a:pt x="1" y="756"/>
                    <a:pt x="61" y="842"/>
                  </a:cubicBezTo>
                  <a:cubicBezTo>
                    <a:pt x="104" y="904"/>
                    <a:pt x="170" y="932"/>
                    <a:pt x="234" y="932"/>
                  </a:cubicBezTo>
                  <a:cubicBezTo>
                    <a:pt x="322" y="932"/>
                    <a:pt x="409" y="879"/>
                    <a:pt x="438" y="783"/>
                  </a:cubicBezTo>
                  <a:cubicBezTo>
                    <a:pt x="477" y="651"/>
                    <a:pt x="455" y="507"/>
                    <a:pt x="419" y="377"/>
                  </a:cubicBezTo>
                  <a:cubicBezTo>
                    <a:pt x="409" y="337"/>
                    <a:pt x="397" y="289"/>
                    <a:pt x="381" y="242"/>
                  </a:cubicBezTo>
                  <a:cubicBezTo>
                    <a:pt x="353" y="156"/>
                    <a:pt x="315" y="68"/>
                    <a:pt x="251" y="22"/>
                  </a:cubicBezTo>
                  <a:cubicBezTo>
                    <a:pt x="231" y="8"/>
                    <a:pt x="213" y="1"/>
                    <a:pt x="198" y="1"/>
                  </a:cubicBez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5"/>
            <p:cNvSpPr/>
            <p:nvPr/>
          </p:nvSpPr>
          <p:spPr>
            <a:xfrm>
              <a:off x="3075550" y="3560225"/>
              <a:ext cx="11250" cy="9950"/>
            </a:xfrm>
            <a:custGeom>
              <a:avLst/>
              <a:gdLst/>
              <a:ahLst/>
              <a:cxnLst/>
              <a:rect l="l" t="t" r="r" b="b"/>
              <a:pathLst>
                <a:path w="450" h="398" extrusionOk="0">
                  <a:moveTo>
                    <a:pt x="282" y="1"/>
                  </a:moveTo>
                  <a:cubicBezTo>
                    <a:pt x="107" y="1"/>
                    <a:pt x="1" y="305"/>
                    <a:pt x="190" y="384"/>
                  </a:cubicBezTo>
                  <a:cubicBezTo>
                    <a:pt x="213" y="393"/>
                    <a:pt x="237" y="398"/>
                    <a:pt x="261" y="398"/>
                  </a:cubicBezTo>
                  <a:cubicBezTo>
                    <a:pt x="340" y="398"/>
                    <a:pt x="421" y="350"/>
                    <a:pt x="435" y="268"/>
                  </a:cubicBezTo>
                  <a:cubicBezTo>
                    <a:pt x="450" y="179"/>
                    <a:pt x="415" y="32"/>
                    <a:pt x="325" y="7"/>
                  </a:cubicBezTo>
                  <a:cubicBezTo>
                    <a:pt x="310" y="3"/>
                    <a:pt x="296" y="1"/>
                    <a:pt x="282" y="1"/>
                  </a:cubicBez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5"/>
            <p:cNvSpPr/>
            <p:nvPr/>
          </p:nvSpPr>
          <p:spPr>
            <a:xfrm>
              <a:off x="3086425" y="35661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43" y="0"/>
                  </a:moveTo>
                  <a:cubicBezTo>
                    <a:pt x="55" y="0"/>
                    <a:pt x="1" y="154"/>
                    <a:pt x="97" y="193"/>
                  </a:cubicBezTo>
                  <a:cubicBezTo>
                    <a:pt x="108" y="198"/>
                    <a:pt x="120" y="200"/>
                    <a:pt x="133" y="200"/>
                  </a:cubicBezTo>
                  <a:cubicBezTo>
                    <a:pt x="173" y="200"/>
                    <a:pt x="213" y="176"/>
                    <a:pt x="221" y="135"/>
                  </a:cubicBezTo>
                  <a:cubicBezTo>
                    <a:pt x="228" y="90"/>
                    <a:pt x="210" y="16"/>
                    <a:pt x="165" y="3"/>
                  </a:cubicBezTo>
                  <a:cubicBezTo>
                    <a:pt x="157" y="1"/>
                    <a:pt x="150" y="0"/>
                    <a:pt x="143" y="0"/>
                  </a:cubicBez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5"/>
            <p:cNvSpPr/>
            <p:nvPr/>
          </p:nvSpPr>
          <p:spPr>
            <a:xfrm>
              <a:off x="3086825" y="3553325"/>
              <a:ext cx="3775" cy="3325"/>
            </a:xfrm>
            <a:custGeom>
              <a:avLst/>
              <a:gdLst/>
              <a:ahLst/>
              <a:cxnLst/>
              <a:rect l="l" t="t" r="r" b="b"/>
              <a:pathLst>
                <a:path w="151" h="133" extrusionOk="0">
                  <a:moveTo>
                    <a:pt x="94" y="0"/>
                  </a:moveTo>
                  <a:cubicBezTo>
                    <a:pt x="36" y="0"/>
                    <a:pt x="0" y="102"/>
                    <a:pt x="64" y="129"/>
                  </a:cubicBezTo>
                  <a:cubicBezTo>
                    <a:pt x="71" y="131"/>
                    <a:pt x="79" y="133"/>
                    <a:pt x="87" y="133"/>
                  </a:cubicBezTo>
                  <a:cubicBezTo>
                    <a:pt x="113" y="133"/>
                    <a:pt x="141" y="117"/>
                    <a:pt x="146" y="89"/>
                  </a:cubicBezTo>
                  <a:cubicBezTo>
                    <a:pt x="151" y="60"/>
                    <a:pt x="140" y="11"/>
                    <a:pt x="108" y="2"/>
                  </a:cubicBezTo>
                  <a:cubicBezTo>
                    <a:pt x="103" y="1"/>
                    <a:pt x="98" y="0"/>
                    <a:pt x="94" y="0"/>
                  </a:cubicBez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5"/>
            <p:cNvSpPr/>
            <p:nvPr/>
          </p:nvSpPr>
          <p:spPr>
            <a:xfrm>
              <a:off x="2935575" y="2977625"/>
              <a:ext cx="289600" cy="356000"/>
            </a:xfrm>
            <a:custGeom>
              <a:avLst/>
              <a:gdLst/>
              <a:ahLst/>
              <a:cxnLst/>
              <a:rect l="l" t="t" r="r" b="b"/>
              <a:pathLst>
                <a:path w="11584" h="14240" extrusionOk="0">
                  <a:moveTo>
                    <a:pt x="5921" y="0"/>
                  </a:moveTo>
                  <a:cubicBezTo>
                    <a:pt x="2651" y="0"/>
                    <a:pt x="1" y="2650"/>
                    <a:pt x="1" y="5920"/>
                  </a:cubicBezTo>
                  <a:lnTo>
                    <a:pt x="1" y="13462"/>
                  </a:lnTo>
                  <a:cubicBezTo>
                    <a:pt x="1" y="13891"/>
                    <a:pt x="349" y="14239"/>
                    <a:pt x="778" y="14239"/>
                  </a:cubicBezTo>
                  <a:lnTo>
                    <a:pt x="10805" y="14239"/>
                  </a:lnTo>
                  <a:cubicBezTo>
                    <a:pt x="11235" y="14239"/>
                    <a:pt x="11583" y="13891"/>
                    <a:pt x="11583" y="13462"/>
                  </a:cubicBezTo>
                  <a:lnTo>
                    <a:pt x="11583" y="5663"/>
                  </a:lnTo>
                  <a:cubicBezTo>
                    <a:pt x="11583" y="2536"/>
                    <a:pt x="9048" y="0"/>
                    <a:pt x="5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5"/>
            <p:cNvSpPr/>
            <p:nvPr/>
          </p:nvSpPr>
          <p:spPr>
            <a:xfrm>
              <a:off x="2953225" y="2981750"/>
              <a:ext cx="271875" cy="334225"/>
            </a:xfrm>
            <a:custGeom>
              <a:avLst/>
              <a:gdLst/>
              <a:ahLst/>
              <a:cxnLst/>
              <a:rect l="l" t="t" r="r" b="b"/>
              <a:pathLst>
                <a:path w="10875" h="13369" extrusionOk="0">
                  <a:moveTo>
                    <a:pt x="5558" y="0"/>
                  </a:moveTo>
                  <a:cubicBezTo>
                    <a:pt x="2489" y="0"/>
                    <a:pt x="1" y="2489"/>
                    <a:pt x="1" y="5558"/>
                  </a:cubicBezTo>
                  <a:lnTo>
                    <a:pt x="1" y="13368"/>
                  </a:lnTo>
                  <a:lnTo>
                    <a:pt x="10874" y="13368"/>
                  </a:lnTo>
                  <a:lnTo>
                    <a:pt x="10874" y="5316"/>
                  </a:lnTo>
                  <a:cubicBezTo>
                    <a:pt x="10874" y="2380"/>
                    <a:pt x="8495" y="0"/>
                    <a:pt x="5558" y="0"/>
                  </a:cubicBezTo>
                  <a:close/>
                </a:path>
              </a:pathLst>
            </a:custGeom>
            <a:gradFill>
              <a:gsLst>
                <a:gs pos="0">
                  <a:srgbClr val="FFD429"/>
                </a:gs>
                <a:gs pos="100000">
                  <a:srgbClr val="9F810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5"/>
            <p:cNvSpPr/>
            <p:nvPr/>
          </p:nvSpPr>
          <p:spPr>
            <a:xfrm>
              <a:off x="2962600" y="3084300"/>
              <a:ext cx="235575" cy="84150"/>
            </a:xfrm>
            <a:custGeom>
              <a:avLst/>
              <a:gdLst/>
              <a:ahLst/>
              <a:cxnLst/>
              <a:rect l="l" t="t" r="r" b="b"/>
              <a:pathLst>
                <a:path w="9423" h="3366" extrusionOk="0">
                  <a:moveTo>
                    <a:pt x="1683" y="0"/>
                  </a:moveTo>
                  <a:cubicBezTo>
                    <a:pt x="754" y="0"/>
                    <a:pt x="0" y="754"/>
                    <a:pt x="0" y="1683"/>
                  </a:cubicBezTo>
                  <a:cubicBezTo>
                    <a:pt x="0" y="2612"/>
                    <a:pt x="754" y="3366"/>
                    <a:pt x="1683" y="3366"/>
                  </a:cubicBezTo>
                  <a:lnTo>
                    <a:pt x="7739" y="3366"/>
                  </a:lnTo>
                  <a:cubicBezTo>
                    <a:pt x="8668" y="3366"/>
                    <a:pt x="9422" y="2612"/>
                    <a:pt x="9422" y="1683"/>
                  </a:cubicBezTo>
                  <a:cubicBezTo>
                    <a:pt x="9422" y="754"/>
                    <a:pt x="8668" y="0"/>
                    <a:pt x="7739" y="0"/>
                  </a:cubicBezTo>
                  <a:close/>
                </a:path>
              </a:pathLst>
            </a:custGeom>
            <a:solidFill>
              <a:srgbClr val="DFD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5"/>
            <p:cNvSpPr/>
            <p:nvPr/>
          </p:nvSpPr>
          <p:spPr>
            <a:xfrm>
              <a:off x="3003125" y="3093150"/>
              <a:ext cx="63375" cy="63375"/>
            </a:xfrm>
            <a:custGeom>
              <a:avLst/>
              <a:gdLst/>
              <a:ahLst/>
              <a:cxnLst/>
              <a:rect l="l" t="t" r="r" b="b"/>
              <a:pathLst>
                <a:path w="2535" h="2535" extrusionOk="0">
                  <a:moveTo>
                    <a:pt x="1267" y="1"/>
                  </a:moveTo>
                  <a:cubicBezTo>
                    <a:pt x="567" y="1"/>
                    <a:pt x="1" y="568"/>
                    <a:pt x="1" y="1268"/>
                  </a:cubicBezTo>
                  <a:cubicBezTo>
                    <a:pt x="1" y="1968"/>
                    <a:pt x="567" y="2534"/>
                    <a:pt x="1267" y="2534"/>
                  </a:cubicBezTo>
                  <a:cubicBezTo>
                    <a:pt x="1967" y="2534"/>
                    <a:pt x="2534" y="1968"/>
                    <a:pt x="2534" y="1268"/>
                  </a:cubicBezTo>
                  <a:cubicBezTo>
                    <a:pt x="2534" y="568"/>
                    <a:pt x="1967" y="1"/>
                    <a:pt x="1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5"/>
            <p:cNvSpPr/>
            <p:nvPr/>
          </p:nvSpPr>
          <p:spPr>
            <a:xfrm>
              <a:off x="3010775" y="3100825"/>
              <a:ext cx="48050" cy="48050"/>
            </a:xfrm>
            <a:custGeom>
              <a:avLst/>
              <a:gdLst/>
              <a:ahLst/>
              <a:cxnLst/>
              <a:rect l="l" t="t" r="r" b="b"/>
              <a:pathLst>
                <a:path w="1922" h="1922" extrusionOk="0">
                  <a:moveTo>
                    <a:pt x="961" y="1"/>
                  </a:moveTo>
                  <a:cubicBezTo>
                    <a:pt x="431" y="1"/>
                    <a:pt x="1" y="431"/>
                    <a:pt x="1" y="961"/>
                  </a:cubicBezTo>
                  <a:cubicBezTo>
                    <a:pt x="1" y="1491"/>
                    <a:pt x="431" y="1921"/>
                    <a:pt x="961" y="1921"/>
                  </a:cubicBezTo>
                  <a:cubicBezTo>
                    <a:pt x="1491" y="1921"/>
                    <a:pt x="1921" y="1491"/>
                    <a:pt x="1921" y="961"/>
                  </a:cubicBezTo>
                  <a:cubicBezTo>
                    <a:pt x="1921" y="431"/>
                    <a:pt x="1491" y="1"/>
                    <a:pt x="9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5"/>
            <p:cNvSpPr/>
            <p:nvPr/>
          </p:nvSpPr>
          <p:spPr>
            <a:xfrm>
              <a:off x="3041150" y="3108550"/>
              <a:ext cx="9750" cy="9750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5"/>
            <p:cNvSpPr/>
            <p:nvPr/>
          </p:nvSpPr>
          <p:spPr>
            <a:xfrm>
              <a:off x="3094250" y="3093150"/>
              <a:ext cx="63375" cy="63375"/>
            </a:xfrm>
            <a:custGeom>
              <a:avLst/>
              <a:gdLst/>
              <a:ahLst/>
              <a:cxnLst/>
              <a:rect l="l" t="t" r="r" b="b"/>
              <a:pathLst>
                <a:path w="2535" h="2535" extrusionOk="0">
                  <a:moveTo>
                    <a:pt x="1267" y="1"/>
                  </a:moveTo>
                  <a:cubicBezTo>
                    <a:pt x="567" y="1"/>
                    <a:pt x="1" y="568"/>
                    <a:pt x="1" y="1268"/>
                  </a:cubicBezTo>
                  <a:cubicBezTo>
                    <a:pt x="1" y="1968"/>
                    <a:pt x="567" y="2534"/>
                    <a:pt x="1267" y="2534"/>
                  </a:cubicBezTo>
                  <a:cubicBezTo>
                    <a:pt x="1967" y="2534"/>
                    <a:pt x="2534" y="1968"/>
                    <a:pt x="2534" y="1268"/>
                  </a:cubicBezTo>
                  <a:cubicBezTo>
                    <a:pt x="2534" y="568"/>
                    <a:pt x="1967" y="1"/>
                    <a:pt x="1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5"/>
            <p:cNvSpPr/>
            <p:nvPr/>
          </p:nvSpPr>
          <p:spPr>
            <a:xfrm>
              <a:off x="3101900" y="3100825"/>
              <a:ext cx="48050" cy="48050"/>
            </a:xfrm>
            <a:custGeom>
              <a:avLst/>
              <a:gdLst/>
              <a:ahLst/>
              <a:cxnLst/>
              <a:rect l="l" t="t" r="r" b="b"/>
              <a:pathLst>
                <a:path w="1922" h="1922" extrusionOk="0">
                  <a:moveTo>
                    <a:pt x="961" y="1"/>
                  </a:moveTo>
                  <a:cubicBezTo>
                    <a:pt x="431" y="1"/>
                    <a:pt x="1" y="431"/>
                    <a:pt x="1" y="961"/>
                  </a:cubicBezTo>
                  <a:cubicBezTo>
                    <a:pt x="1" y="1491"/>
                    <a:pt x="431" y="1921"/>
                    <a:pt x="961" y="1921"/>
                  </a:cubicBezTo>
                  <a:cubicBezTo>
                    <a:pt x="1491" y="1921"/>
                    <a:pt x="1921" y="1491"/>
                    <a:pt x="1921" y="961"/>
                  </a:cubicBezTo>
                  <a:cubicBezTo>
                    <a:pt x="1921" y="431"/>
                    <a:pt x="1491" y="1"/>
                    <a:pt x="9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5"/>
            <p:cNvSpPr/>
            <p:nvPr/>
          </p:nvSpPr>
          <p:spPr>
            <a:xfrm>
              <a:off x="3132275" y="310855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5"/>
            <p:cNvSpPr/>
            <p:nvPr/>
          </p:nvSpPr>
          <p:spPr>
            <a:xfrm>
              <a:off x="3006900" y="3205075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1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5"/>
            <p:cNvSpPr/>
            <p:nvPr/>
          </p:nvSpPr>
          <p:spPr>
            <a:xfrm>
              <a:off x="3028450" y="3205075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1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5"/>
            <p:cNvSpPr/>
            <p:nvPr/>
          </p:nvSpPr>
          <p:spPr>
            <a:xfrm>
              <a:off x="3050000" y="3205075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1"/>
                  </a:moveTo>
                  <a:lnTo>
                    <a:pt x="1" y="703"/>
                  </a:lnTo>
                  <a:lnTo>
                    <a:pt x="704" y="703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5"/>
            <p:cNvSpPr/>
            <p:nvPr/>
          </p:nvSpPr>
          <p:spPr>
            <a:xfrm>
              <a:off x="3071575" y="3205075"/>
              <a:ext cx="17575" cy="17600"/>
            </a:xfrm>
            <a:custGeom>
              <a:avLst/>
              <a:gdLst/>
              <a:ahLst/>
              <a:cxnLst/>
              <a:rect l="l" t="t" r="r" b="b"/>
              <a:pathLst>
                <a:path w="703" h="704" extrusionOk="0">
                  <a:moveTo>
                    <a:pt x="0" y="1"/>
                  </a:moveTo>
                  <a:lnTo>
                    <a:pt x="0" y="703"/>
                  </a:lnTo>
                  <a:lnTo>
                    <a:pt x="703" y="703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5"/>
            <p:cNvSpPr/>
            <p:nvPr/>
          </p:nvSpPr>
          <p:spPr>
            <a:xfrm>
              <a:off x="3093125" y="3205075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0" y="1"/>
                  </a:moveTo>
                  <a:lnTo>
                    <a:pt x="0" y="703"/>
                  </a:lnTo>
                  <a:lnTo>
                    <a:pt x="703" y="703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5"/>
            <p:cNvSpPr/>
            <p:nvPr/>
          </p:nvSpPr>
          <p:spPr>
            <a:xfrm>
              <a:off x="3114675" y="3205075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0" y="1"/>
                  </a:moveTo>
                  <a:lnTo>
                    <a:pt x="0" y="703"/>
                  </a:lnTo>
                  <a:lnTo>
                    <a:pt x="703" y="703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5"/>
            <p:cNvSpPr/>
            <p:nvPr/>
          </p:nvSpPr>
          <p:spPr>
            <a:xfrm>
              <a:off x="3136225" y="3205075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0" y="1"/>
                  </a:moveTo>
                  <a:lnTo>
                    <a:pt x="0" y="703"/>
                  </a:lnTo>
                  <a:lnTo>
                    <a:pt x="703" y="703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5"/>
            <p:cNvSpPr/>
            <p:nvPr/>
          </p:nvSpPr>
          <p:spPr>
            <a:xfrm>
              <a:off x="3006900" y="3230650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1"/>
                  </a:moveTo>
                  <a:lnTo>
                    <a:pt x="1" y="704"/>
                  </a:lnTo>
                  <a:lnTo>
                    <a:pt x="704" y="704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5"/>
            <p:cNvSpPr/>
            <p:nvPr/>
          </p:nvSpPr>
          <p:spPr>
            <a:xfrm>
              <a:off x="3028450" y="3230650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1"/>
                  </a:moveTo>
                  <a:lnTo>
                    <a:pt x="1" y="704"/>
                  </a:lnTo>
                  <a:lnTo>
                    <a:pt x="704" y="704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5"/>
            <p:cNvSpPr/>
            <p:nvPr/>
          </p:nvSpPr>
          <p:spPr>
            <a:xfrm>
              <a:off x="3050000" y="3230650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1" y="1"/>
                  </a:moveTo>
                  <a:lnTo>
                    <a:pt x="1" y="704"/>
                  </a:lnTo>
                  <a:lnTo>
                    <a:pt x="704" y="704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5"/>
            <p:cNvSpPr/>
            <p:nvPr/>
          </p:nvSpPr>
          <p:spPr>
            <a:xfrm>
              <a:off x="3071575" y="3230650"/>
              <a:ext cx="17575" cy="17600"/>
            </a:xfrm>
            <a:custGeom>
              <a:avLst/>
              <a:gdLst/>
              <a:ahLst/>
              <a:cxnLst/>
              <a:rect l="l" t="t" r="r" b="b"/>
              <a:pathLst>
                <a:path w="703" h="704" extrusionOk="0">
                  <a:moveTo>
                    <a:pt x="0" y="1"/>
                  </a:moveTo>
                  <a:lnTo>
                    <a:pt x="0" y="704"/>
                  </a:lnTo>
                  <a:lnTo>
                    <a:pt x="703" y="704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5"/>
            <p:cNvSpPr/>
            <p:nvPr/>
          </p:nvSpPr>
          <p:spPr>
            <a:xfrm>
              <a:off x="3093125" y="3230650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0" y="1"/>
                  </a:moveTo>
                  <a:lnTo>
                    <a:pt x="0" y="704"/>
                  </a:lnTo>
                  <a:lnTo>
                    <a:pt x="703" y="704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5"/>
            <p:cNvSpPr/>
            <p:nvPr/>
          </p:nvSpPr>
          <p:spPr>
            <a:xfrm>
              <a:off x="3114675" y="3230650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0" y="1"/>
                  </a:moveTo>
                  <a:lnTo>
                    <a:pt x="0" y="704"/>
                  </a:lnTo>
                  <a:lnTo>
                    <a:pt x="703" y="704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5"/>
            <p:cNvSpPr/>
            <p:nvPr/>
          </p:nvSpPr>
          <p:spPr>
            <a:xfrm>
              <a:off x="3136225" y="3230650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0" y="1"/>
                  </a:moveTo>
                  <a:lnTo>
                    <a:pt x="0" y="704"/>
                  </a:lnTo>
                  <a:lnTo>
                    <a:pt x="703" y="704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5"/>
            <p:cNvSpPr/>
            <p:nvPr/>
          </p:nvSpPr>
          <p:spPr>
            <a:xfrm>
              <a:off x="3075975" y="2879100"/>
              <a:ext cx="11425" cy="91700"/>
            </a:xfrm>
            <a:custGeom>
              <a:avLst/>
              <a:gdLst/>
              <a:ahLst/>
              <a:cxnLst/>
              <a:rect l="l" t="t" r="r" b="b"/>
              <a:pathLst>
                <a:path w="457" h="3668" extrusionOk="0">
                  <a:moveTo>
                    <a:pt x="1" y="1"/>
                  </a:moveTo>
                  <a:lnTo>
                    <a:pt x="1" y="3667"/>
                  </a:lnTo>
                  <a:lnTo>
                    <a:pt x="457" y="3667"/>
                  </a:lnTo>
                  <a:lnTo>
                    <a:pt x="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5"/>
            <p:cNvSpPr/>
            <p:nvPr/>
          </p:nvSpPr>
          <p:spPr>
            <a:xfrm>
              <a:off x="3064950" y="2862350"/>
              <a:ext cx="33500" cy="33500"/>
            </a:xfrm>
            <a:custGeom>
              <a:avLst/>
              <a:gdLst/>
              <a:ahLst/>
              <a:cxnLst/>
              <a:rect l="l" t="t" r="r" b="b"/>
              <a:pathLst>
                <a:path w="1340" h="1340" extrusionOk="0">
                  <a:moveTo>
                    <a:pt x="670" y="1"/>
                  </a:moveTo>
                  <a:cubicBezTo>
                    <a:pt x="300" y="1"/>
                    <a:pt x="0" y="301"/>
                    <a:pt x="0" y="671"/>
                  </a:cubicBezTo>
                  <a:cubicBezTo>
                    <a:pt x="0" y="1040"/>
                    <a:pt x="300" y="1339"/>
                    <a:pt x="670" y="1339"/>
                  </a:cubicBezTo>
                  <a:cubicBezTo>
                    <a:pt x="1039" y="1339"/>
                    <a:pt x="1339" y="1040"/>
                    <a:pt x="1339" y="671"/>
                  </a:cubicBezTo>
                  <a:cubicBezTo>
                    <a:pt x="1339" y="301"/>
                    <a:pt x="1039" y="1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5"/>
            <p:cNvSpPr/>
            <p:nvPr/>
          </p:nvSpPr>
          <p:spPr>
            <a:xfrm>
              <a:off x="3048575" y="2957700"/>
              <a:ext cx="70175" cy="44850"/>
            </a:xfrm>
            <a:custGeom>
              <a:avLst/>
              <a:gdLst/>
              <a:ahLst/>
              <a:cxnLst/>
              <a:rect l="l" t="t" r="r" b="b"/>
              <a:pathLst>
                <a:path w="2807" h="1794" extrusionOk="0">
                  <a:moveTo>
                    <a:pt x="1403" y="0"/>
                  </a:moveTo>
                  <a:cubicBezTo>
                    <a:pt x="635" y="0"/>
                    <a:pt x="11" y="616"/>
                    <a:pt x="0" y="1381"/>
                  </a:cubicBezTo>
                  <a:cubicBezTo>
                    <a:pt x="0" y="1381"/>
                    <a:pt x="415" y="1794"/>
                    <a:pt x="1286" y="1794"/>
                  </a:cubicBezTo>
                  <a:cubicBezTo>
                    <a:pt x="1324" y="1794"/>
                    <a:pt x="1363" y="1793"/>
                    <a:pt x="1403" y="1791"/>
                  </a:cubicBezTo>
                  <a:cubicBezTo>
                    <a:pt x="2577" y="1743"/>
                    <a:pt x="2807" y="1381"/>
                    <a:pt x="2807" y="1381"/>
                  </a:cubicBezTo>
                  <a:cubicBezTo>
                    <a:pt x="2794" y="616"/>
                    <a:pt x="2171" y="0"/>
                    <a:pt x="14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" name="Google Shape;1420;p45"/>
          <p:cNvGrpSpPr/>
          <p:nvPr/>
        </p:nvGrpSpPr>
        <p:grpSpPr>
          <a:xfrm>
            <a:off x="4980484" y="2458227"/>
            <a:ext cx="809009" cy="2068660"/>
            <a:chOff x="5171911" y="1334953"/>
            <a:chExt cx="552602" cy="1413019"/>
          </a:xfrm>
        </p:grpSpPr>
        <p:sp>
          <p:nvSpPr>
            <p:cNvPr id="1421" name="Google Shape;1421;p45"/>
            <p:cNvSpPr/>
            <p:nvPr/>
          </p:nvSpPr>
          <p:spPr>
            <a:xfrm>
              <a:off x="5269288" y="2529001"/>
              <a:ext cx="370176" cy="122068"/>
            </a:xfrm>
            <a:custGeom>
              <a:avLst/>
              <a:gdLst/>
              <a:ahLst/>
              <a:cxnLst/>
              <a:rect l="l" t="t" r="r" b="b"/>
              <a:pathLst>
                <a:path w="12488" h="4118" extrusionOk="0">
                  <a:moveTo>
                    <a:pt x="10949" y="551"/>
                  </a:moveTo>
                  <a:lnTo>
                    <a:pt x="7271" y="3567"/>
                  </a:lnTo>
                  <a:lnTo>
                    <a:pt x="5216" y="3567"/>
                  </a:lnTo>
                  <a:lnTo>
                    <a:pt x="1538" y="551"/>
                  </a:lnTo>
                  <a:close/>
                  <a:moveTo>
                    <a:pt x="0" y="1"/>
                  </a:moveTo>
                  <a:lnTo>
                    <a:pt x="5019" y="4117"/>
                  </a:lnTo>
                  <a:lnTo>
                    <a:pt x="7469" y="4117"/>
                  </a:lnTo>
                  <a:lnTo>
                    <a:pt x="124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5"/>
            <p:cNvSpPr/>
            <p:nvPr/>
          </p:nvSpPr>
          <p:spPr>
            <a:xfrm>
              <a:off x="5255356" y="2667315"/>
              <a:ext cx="385412" cy="64324"/>
            </a:xfrm>
            <a:custGeom>
              <a:avLst/>
              <a:gdLst/>
              <a:ahLst/>
              <a:cxnLst/>
              <a:rect l="l" t="t" r="r" b="b"/>
              <a:pathLst>
                <a:path w="13002" h="2170" extrusionOk="0">
                  <a:moveTo>
                    <a:pt x="1084" y="1"/>
                  </a:moveTo>
                  <a:cubicBezTo>
                    <a:pt x="487" y="1"/>
                    <a:pt x="0" y="488"/>
                    <a:pt x="0" y="1085"/>
                  </a:cubicBezTo>
                  <a:cubicBezTo>
                    <a:pt x="0" y="1684"/>
                    <a:pt x="487" y="2170"/>
                    <a:pt x="1084" y="2170"/>
                  </a:cubicBezTo>
                  <a:lnTo>
                    <a:pt x="11917" y="2170"/>
                  </a:lnTo>
                  <a:cubicBezTo>
                    <a:pt x="12515" y="2170"/>
                    <a:pt x="13002" y="1684"/>
                    <a:pt x="13002" y="1085"/>
                  </a:cubicBezTo>
                  <a:cubicBezTo>
                    <a:pt x="13002" y="488"/>
                    <a:pt x="12515" y="1"/>
                    <a:pt x="11917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5"/>
            <p:cNvSpPr/>
            <p:nvPr/>
          </p:nvSpPr>
          <p:spPr>
            <a:xfrm>
              <a:off x="5239052" y="2651041"/>
              <a:ext cx="418019" cy="96931"/>
            </a:xfrm>
            <a:custGeom>
              <a:avLst/>
              <a:gdLst/>
              <a:ahLst/>
              <a:cxnLst/>
              <a:rect l="l" t="t" r="r" b="b"/>
              <a:pathLst>
                <a:path w="14102" h="3270" extrusionOk="0">
                  <a:moveTo>
                    <a:pt x="12467" y="550"/>
                  </a:moveTo>
                  <a:cubicBezTo>
                    <a:pt x="13065" y="550"/>
                    <a:pt x="13552" y="1037"/>
                    <a:pt x="13552" y="1634"/>
                  </a:cubicBezTo>
                  <a:cubicBezTo>
                    <a:pt x="13552" y="2233"/>
                    <a:pt x="13065" y="2719"/>
                    <a:pt x="12467" y="2719"/>
                  </a:cubicBezTo>
                  <a:lnTo>
                    <a:pt x="1634" y="2719"/>
                  </a:lnTo>
                  <a:cubicBezTo>
                    <a:pt x="1037" y="2719"/>
                    <a:pt x="550" y="2233"/>
                    <a:pt x="550" y="1634"/>
                  </a:cubicBezTo>
                  <a:cubicBezTo>
                    <a:pt x="550" y="1037"/>
                    <a:pt x="1037" y="550"/>
                    <a:pt x="1634" y="550"/>
                  </a:cubicBezTo>
                  <a:close/>
                  <a:moveTo>
                    <a:pt x="1634" y="0"/>
                  </a:moveTo>
                  <a:cubicBezTo>
                    <a:pt x="732" y="0"/>
                    <a:pt x="0" y="732"/>
                    <a:pt x="0" y="1634"/>
                  </a:cubicBezTo>
                  <a:cubicBezTo>
                    <a:pt x="0" y="2538"/>
                    <a:pt x="732" y="3270"/>
                    <a:pt x="1634" y="3270"/>
                  </a:cubicBezTo>
                  <a:lnTo>
                    <a:pt x="12467" y="3270"/>
                  </a:lnTo>
                  <a:cubicBezTo>
                    <a:pt x="13370" y="3270"/>
                    <a:pt x="14102" y="2538"/>
                    <a:pt x="14102" y="1634"/>
                  </a:cubicBezTo>
                  <a:cubicBezTo>
                    <a:pt x="14102" y="732"/>
                    <a:pt x="13370" y="0"/>
                    <a:pt x="124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5"/>
            <p:cNvSpPr/>
            <p:nvPr/>
          </p:nvSpPr>
          <p:spPr>
            <a:xfrm>
              <a:off x="5262174" y="2673658"/>
              <a:ext cx="51697" cy="51667"/>
            </a:xfrm>
            <a:custGeom>
              <a:avLst/>
              <a:gdLst/>
              <a:ahLst/>
              <a:cxnLst/>
              <a:rect l="l" t="t" r="r" b="b"/>
              <a:pathLst>
                <a:path w="1744" h="1743" extrusionOk="0">
                  <a:moveTo>
                    <a:pt x="872" y="1"/>
                  </a:moveTo>
                  <a:cubicBezTo>
                    <a:pt x="391" y="1"/>
                    <a:pt x="1" y="391"/>
                    <a:pt x="1" y="871"/>
                  </a:cubicBezTo>
                  <a:cubicBezTo>
                    <a:pt x="1" y="1352"/>
                    <a:pt x="391" y="1743"/>
                    <a:pt x="872" y="1743"/>
                  </a:cubicBezTo>
                  <a:cubicBezTo>
                    <a:pt x="1353" y="1743"/>
                    <a:pt x="1743" y="1352"/>
                    <a:pt x="1743" y="871"/>
                  </a:cubicBezTo>
                  <a:cubicBezTo>
                    <a:pt x="1743" y="391"/>
                    <a:pt x="1353" y="1"/>
                    <a:pt x="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5"/>
            <p:cNvSpPr/>
            <p:nvPr/>
          </p:nvSpPr>
          <p:spPr>
            <a:xfrm>
              <a:off x="5277855" y="2689339"/>
              <a:ext cx="20335" cy="20305"/>
            </a:xfrm>
            <a:custGeom>
              <a:avLst/>
              <a:gdLst/>
              <a:ahLst/>
              <a:cxnLst/>
              <a:rect l="l" t="t" r="r" b="b"/>
              <a:pathLst>
                <a:path w="686" h="685" extrusionOk="0">
                  <a:moveTo>
                    <a:pt x="343" y="0"/>
                  </a:moveTo>
                  <a:cubicBezTo>
                    <a:pt x="154" y="0"/>
                    <a:pt x="1" y="153"/>
                    <a:pt x="1" y="342"/>
                  </a:cubicBezTo>
                  <a:cubicBezTo>
                    <a:pt x="1" y="531"/>
                    <a:pt x="154" y="684"/>
                    <a:pt x="343" y="684"/>
                  </a:cubicBezTo>
                  <a:cubicBezTo>
                    <a:pt x="532" y="684"/>
                    <a:pt x="685" y="531"/>
                    <a:pt x="685" y="342"/>
                  </a:cubicBezTo>
                  <a:cubicBezTo>
                    <a:pt x="685" y="154"/>
                    <a:pt x="532" y="0"/>
                    <a:pt x="343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5"/>
            <p:cNvSpPr/>
            <p:nvPr/>
          </p:nvSpPr>
          <p:spPr>
            <a:xfrm>
              <a:off x="5325876" y="2673658"/>
              <a:ext cx="51667" cy="51667"/>
            </a:xfrm>
            <a:custGeom>
              <a:avLst/>
              <a:gdLst/>
              <a:ahLst/>
              <a:cxnLst/>
              <a:rect l="l" t="t" r="r" b="b"/>
              <a:pathLst>
                <a:path w="1743" h="1743" extrusionOk="0">
                  <a:moveTo>
                    <a:pt x="872" y="1"/>
                  </a:moveTo>
                  <a:cubicBezTo>
                    <a:pt x="390" y="1"/>
                    <a:pt x="1" y="391"/>
                    <a:pt x="1" y="871"/>
                  </a:cubicBezTo>
                  <a:cubicBezTo>
                    <a:pt x="1" y="1352"/>
                    <a:pt x="390" y="1743"/>
                    <a:pt x="872" y="1743"/>
                  </a:cubicBezTo>
                  <a:cubicBezTo>
                    <a:pt x="1353" y="1743"/>
                    <a:pt x="1742" y="1352"/>
                    <a:pt x="1742" y="871"/>
                  </a:cubicBezTo>
                  <a:cubicBezTo>
                    <a:pt x="1742" y="391"/>
                    <a:pt x="1353" y="1"/>
                    <a:pt x="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5"/>
            <p:cNvSpPr/>
            <p:nvPr/>
          </p:nvSpPr>
          <p:spPr>
            <a:xfrm>
              <a:off x="5341558" y="2689339"/>
              <a:ext cx="20305" cy="20305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43" y="0"/>
                  </a:moveTo>
                  <a:cubicBezTo>
                    <a:pt x="154" y="0"/>
                    <a:pt x="1" y="153"/>
                    <a:pt x="1" y="342"/>
                  </a:cubicBezTo>
                  <a:cubicBezTo>
                    <a:pt x="1" y="531"/>
                    <a:pt x="154" y="684"/>
                    <a:pt x="343" y="684"/>
                  </a:cubicBezTo>
                  <a:cubicBezTo>
                    <a:pt x="531" y="684"/>
                    <a:pt x="684" y="531"/>
                    <a:pt x="684" y="342"/>
                  </a:cubicBezTo>
                  <a:cubicBezTo>
                    <a:pt x="684" y="154"/>
                    <a:pt x="531" y="0"/>
                    <a:pt x="343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5"/>
            <p:cNvSpPr/>
            <p:nvPr/>
          </p:nvSpPr>
          <p:spPr>
            <a:xfrm>
              <a:off x="5389490" y="2673569"/>
              <a:ext cx="51667" cy="51667"/>
            </a:xfrm>
            <a:custGeom>
              <a:avLst/>
              <a:gdLst/>
              <a:ahLst/>
              <a:cxnLst/>
              <a:rect l="l" t="t" r="r" b="b"/>
              <a:pathLst>
                <a:path w="1743" h="1743" extrusionOk="0">
                  <a:moveTo>
                    <a:pt x="871" y="1"/>
                  </a:moveTo>
                  <a:cubicBezTo>
                    <a:pt x="390" y="1"/>
                    <a:pt x="0" y="391"/>
                    <a:pt x="0" y="872"/>
                  </a:cubicBezTo>
                  <a:cubicBezTo>
                    <a:pt x="0" y="1353"/>
                    <a:pt x="390" y="1743"/>
                    <a:pt x="871" y="1743"/>
                  </a:cubicBezTo>
                  <a:cubicBezTo>
                    <a:pt x="1353" y="1743"/>
                    <a:pt x="1742" y="1353"/>
                    <a:pt x="1742" y="872"/>
                  </a:cubicBezTo>
                  <a:cubicBezTo>
                    <a:pt x="1742" y="391"/>
                    <a:pt x="1353" y="1"/>
                    <a:pt x="8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5"/>
            <p:cNvSpPr/>
            <p:nvPr/>
          </p:nvSpPr>
          <p:spPr>
            <a:xfrm>
              <a:off x="5405171" y="2689280"/>
              <a:ext cx="20275" cy="20275"/>
            </a:xfrm>
            <a:custGeom>
              <a:avLst/>
              <a:gdLst/>
              <a:ahLst/>
              <a:cxnLst/>
              <a:rect l="l" t="t" r="r" b="b"/>
              <a:pathLst>
                <a:path w="684" h="684" extrusionOk="0">
                  <a:moveTo>
                    <a:pt x="342" y="0"/>
                  </a:moveTo>
                  <a:cubicBezTo>
                    <a:pt x="154" y="0"/>
                    <a:pt x="1" y="153"/>
                    <a:pt x="1" y="342"/>
                  </a:cubicBezTo>
                  <a:cubicBezTo>
                    <a:pt x="1" y="530"/>
                    <a:pt x="154" y="683"/>
                    <a:pt x="342" y="683"/>
                  </a:cubicBezTo>
                  <a:cubicBezTo>
                    <a:pt x="531" y="683"/>
                    <a:pt x="684" y="530"/>
                    <a:pt x="684" y="342"/>
                  </a:cubicBezTo>
                  <a:cubicBezTo>
                    <a:pt x="684" y="153"/>
                    <a:pt x="531" y="0"/>
                    <a:pt x="342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5"/>
            <p:cNvSpPr/>
            <p:nvPr/>
          </p:nvSpPr>
          <p:spPr>
            <a:xfrm>
              <a:off x="5454349" y="2673658"/>
              <a:ext cx="51667" cy="51667"/>
            </a:xfrm>
            <a:custGeom>
              <a:avLst/>
              <a:gdLst/>
              <a:ahLst/>
              <a:cxnLst/>
              <a:rect l="l" t="t" r="r" b="b"/>
              <a:pathLst>
                <a:path w="1743" h="1743" extrusionOk="0">
                  <a:moveTo>
                    <a:pt x="872" y="1"/>
                  </a:moveTo>
                  <a:cubicBezTo>
                    <a:pt x="390" y="1"/>
                    <a:pt x="1" y="391"/>
                    <a:pt x="1" y="871"/>
                  </a:cubicBezTo>
                  <a:cubicBezTo>
                    <a:pt x="1" y="1352"/>
                    <a:pt x="390" y="1743"/>
                    <a:pt x="872" y="1743"/>
                  </a:cubicBezTo>
                  <a:cubicBezTo>
                    <a:pt x="1353" y="1743"/>
                    <a:pt x="1743" y="1352"/>
                    <a:pt x="1743" y="871"/>
                  </a:cubicBezTo>
                  <a:cubicBezTo>
                    <a:pt x="1743" y="391"/>
                    <a:pt x="1353" y="1"/>
                    <a:pt x="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5"/>
            <p:cNvSpPr/>
            <p:nvPr/>
          </p:nvSpPr>
          <p:spPr>
            <a:xfrm>
              <a:off x="5470060" y="2689339"/>
              <a:ext cx="20275" cy="20305"/>
            </a:xfrm>
            <a:custGeom>
              <a:avLst/>
              <a:gdLst/>
              <a:ahLst/>
              <a:cxnLst/>
              <a:rect l="l" t="t" r="r" b="b"/>
              <a:pathLst>
                <a:path w="684" h="685" extrusionOk="0">
                  <a:moveTo>
                    <a:pt x="342" y="0"/>
                  </a:moveTo>
                  <a:cubicBezTo>
                    <a:pt x="153" y="0"/>
                    <a:pt x="0" y="153"/>
                    <a:pt x="0" y="342"/>
                  </a:cubicBezTo>
                  <a:cubicBezTo>
                    <a:pt x="0" y="531"/>
                    <a:pt x="153" y="684"/>
                    <a:pt x="342" y="684"/>
                  </a:cubicBezTo>
                  <a:cubicBezTo>
                    <a:pt x="530" y="684"/>
                    <a:pt x="683" y="531"/>
                    <a:pt x="683" y="342"/>
                  </a:cubicBezTo>
                  <a:cubicBezTo>
                    <a:pt x="683" y="154"/>
                    <a:pt x="530" y="0"/>
                    <a:pt x="342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5"/>
            <p:cNvSpPr/>
            <p:nvPr/>
          </p:nvSpPr>
          <p:spPr>
            <a:xfrm>
              <a:off x="5516925" y="2673658"/>
              <a:ext cx="51667" cy="51667"/>
            </a:xfrm>
            <a:custGeom>
              <a:avLst/>
              <a:gdLst/>
              <a:ahLst/>
              <a:cxnLst/>
              <a:rect l="l" t="t" r="r" b="b"/>
              <a:pathLst>
                <a:path w="1743" h="1743" extrusionOk="0">
                  <a:moveTo>
                    <a:pt x="872" y="1"/>
                  </a:moveTo>
                  <a:cubicBezTo>
                    <a:pt x="390" y="1"/>
                    <a:pt x="1" y="391"/>
                    <a:pt x="1" y="871"/>
                  </a:cubicBezTo>
                  <a:cubicBezTo>
                    <a:pt x="1" y="1352"/>
                    <a:pt x="390" y="1743"/>
                    <a:pt x="872" y="1743"/>
                  </a:cubicBezTo>
                  <a:cubicBezTo>
                    <a:pt x="1353" y="1743"/>
                    <a:pt x="1742" y="1352"/>
                    <a:pt x="1742" y="871"/>
                  </a:cubicBezTo>
                  <a:cubicBezTo>
                    <a:pt x="1742" y="391"/>
                    <a:pt x="1353" y="1"/>
                    <a:pt x="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5"/>
            <p:cNvSpPr/>
            <p:nvPr/>
          </p:nvSpPr>
          <p:spPr>
            <a:xfrm>
              <a:off x="5532606" y="2689339"/>
              <a:ext cx="20305" cy="20305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43" y="0"/>
                  </a:moveTo>
                  <a:cubicBezTo>
                    <a:pt x="154" y="0"/>
                    <a:pt x="1" y="153"/>
                    <a:pt x="1" y="342"/>
                  </a:cubicBezTo>
                  <a:cubicBezTo>
                    <a:pt x="1" y="531"/>
                    <a:pt x="154" y="684"/>
                    <a:pt x="343" y="684"/>
                  </a:cubicBezTo>
                  <a:cubicBezTo>
                    <a:pt x="531" y="684"/>
                    <a:pt x="684" y="531"/>
                    <a:pt x="684" y="342"/>
                  </a:cubicBezTo>
                  <a:cubicBezTo>
                    <a:pt x="684" y="154"/>
                    <a:pt x="531" y="0"/>
                    <a:pt x="343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5"/>
            <p:cNvSpPr/>
            <p:nvPr/>
          </p:nvSpPr>
          <p:spPr>
            <a:xfrm>
              <a:off x="5579502" y="2673658"/>
              <a:ext cx="51667" cy="51667"/>
            </a:xfrm>
            <a:custGeom>
              <a:avLst/>
              <a:gdLst/>
              <a:ahLst/>
              <a:cxnLst/>
              <a:rect l="l" t="t" r="r" b="b"/>
              <a:pathLst>
                <a:path w="1743" h="1743" extrusionOk="0">
                  <a:moveTo>
                    <a:pt x="872" y="1"/>
                  </a:moveTo>
                  <a:cubicBezTo>
                    <a:pt x="390" y="1"/>
                    <a:pt x="0" y="391"/>
                    <a:pt x="0" y="871"/>
                  </a:cubicBezTo>
                  <a:cubicBezTo>
                    <a:pt x="0" y="1352"/>
                    <a:pt x="390" y="1743"/>
                    <a:pt x="872" y="1743"/>
                  </a:cubicBezTo>
                  <a:cubicBezTo>
                    <a:pt x="1352" y="1743"/>
                    <a:pt x="1742" y="1352"/>
                    <a:pt x="1742" y="871"/>
                  </a:cubicBezTo>
                  <a:cubicBezTo>
                    <a:pt x="1742" y="391"/>
                    <a:pt x="1352" y="1"/>
                    <a:pt x="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5"/>
            <p:cNvSpPr/>
            <p:nvPr/>
          </p:nvSpPr>
          <p:spPr>
            <a:xfrm>
              <a:off x="5595183" y="2689339"/>
              <a:ext cx="20305" cy="20305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43" y="0"/>
                  </a:moveTo>
                  <a:cubicBezTo>
                    <a:pt x="154" y="0"/>
                    <a:pt x="1" y="153"/>
                    <a:pt x="1" y="342"/>
                  </a:cubicBezTo>
                  <a:cubicBezTo>
                    <a:pt x="1" y="531"/>
                    <a:pt x="154" y="684"/>
                    <a:pt x="343" y="684"/>
                  </a:cubicBezTo>
                  <a:cubicBezTo>
                    <a:pt x="531" y="684"/>
                    <a:pt x="685" y="531"/>
                    <a:pt x="685" y="342"/>
                  </a:cubicBezTo>
                  <a:cubicBezTo>
                    <a:pt x="685" y="154"/>
                    <a:pt x="531" y="0"/>
                    <a:pt x="343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5"/>
            <p:cNvSpPr/>
            <p:nvPr/>
          </p:nvSpPr>
          <p:spPr>
            <a:xfrm>
              <a:off x="5598443" y="2039951"/>
              <a:ext cx="90647" cy="166887"/>
            </a:xfrm>
            <a:custGeom>
              <a:avLst/>
              <a:gdLst/>
              <a:ahLst/>
              <a:cxnLst/>
              <a:rect l="l" t="t" r="r" b="b"/>
              <a:pathLst>
                <a:path w="3058" h="5630" extrusionOk="0">
                  <a:moveTo>
                    <a:pt x="504" y="0"/>
                  </a:moveTo>
                  <a:cubicBezTo>
                    <a:pt x="225" y="0"/>
                    <a:pt x="0" y="226"/>
                    <a:pt x="0" y="504"/>
                  </a:cubicBezTo>
                  <a:lnTo>
                    <a:pt x="0" y="5126"/>
                  </a:lnTo>
                  <a:cubicBezTo>
                    <a:pt x="0" y="5404"/>
                    <a:pt x="225" y="5630"/>
                    <a:pt x="504" y="5630"/>
                  </a:cubicBezTo>
                  <a:lnTo>
                    <a:pt x="2554" y="5630"/>
                  </a:lnTo>
                  <a:cubicBezTo>
                    <a:pt x="2832" y="5630"/>
                    <a:pt x="3058" y="5404"/>
                    <a:pt x="3058" y="5126"/>
                  </a:cubicBezTo>
                  <a:lnTo>
                    <a:pt x="3058" y="504"/>
                  </a:lnTo>
                  <a:cubicBezTo>
                    <a:pt x="3058" y="226"/>
                    <a:pt x="2832" y="0"/>
                    <a:pt x="25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5"/>
            <p:cNvSpPr/>
            <p:nvPr/>
          </p:nvSpPr>
          <p:spPr>
            <a:xfrm>
              <a:off x="5632414" y="1881302"/>
              <a:ext cx="22706" cy="158676"/>
            </a:xfrm>
            <a:custGeom>
              <a:avLst/>
              <a:gdLst/>
              <a:ahLst/>
              <a:cxnLst/>
              <a:rect l="l" t="t" r="r" b="b"/>
              <a:pathLst>
                <a:path w="766" h="5353" extrusionOk="0">
                  <a:moveTo>
                    <a:pt x="0" y="1"/>
                  </a:moveTo>
                  <a:lnTo>
                    <a:pt x="0" y="5352"/>
                  </a:lnTo>
                  <a:lnTo>
                    <a:pt x="765" y="5352"/>
                  </a:lnTo>
                  <a:lnTo>
                    <a:pt x="765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5"/>
            <p:cNvSpPr/>
            <p:nvPr/>
          </p:nvSpPr>
          <p:spPr>
            <a:xfrm>
              <a:off x="5563050" y="1740854"/>
              <a:ext cx="161463" cy="140476"/>
            </a:xfrm>
            <a:custGeom>
              <a:avLst/>
              <a:gdLst/>
              <a:ahLst/>
              <a:cxnLst/>
              <a:rect l="l" t="t" r="r" b="b"/>
              <a:pathLst>
                <a:path w="5447" h="4739" extrusionOk="0">
                  <a:moveTo>
                    <a:pt x="887" y="1"/>
                  </a:moveTo>
                  <a:lnTo>
                    <a:pt x="764" y="128"/>
                  </a:lnTo>
                  <a:cubicBezTo>
                    <a:pt x="271" y="639"/>
                    <a:pt x="0" y="1310"/>
                    <a:pt x="0" y="2016"/>
                  </a:cubicBezTo>
                  <a:cubicBezTo>
                    <a:pt x="0" y="3517"/>
                    <a:pt x="1222" y="4739"/>
                    <a:pt x="2723" y="4739"/>
                  </a:cubicBezTo>
                  <a:cubicBezTo>
                    <a:pt x="4225" y="4739"/>
                    <a:pt x="5447" y="3517"/>
                    <a:pt x="5447" y="2016"/>
                  </a:cubicBezTo>
                  <a:cubicBezTo>
                    <a:pt x="5447" y="1309"/>
                    <a:pt x="5176" y="639"/>
                    <a:pt x="4684" y="129"/>
                  </a:cubicBezTo>
                  <a:lnTo>
                    <a:pt x="4560" y="1"/>
                  </a:lnTo>
                  <a:lnTo>
                    <a:pt x="4195" y="835"/>
                  </a:lnTo>
                  <a:cubicBezTo>
                    <a:pt x="4465" y="1170"/>
                    <a:pt x="4612" y="1583"/>
                    <a:pt x="4612" y="2016"/>
                  </a:cubicBezTo>
                  <a:cubicBezTo>
                    <a:pt x="4612" y="3057"/>
                    <a:pt x="3765" y="3905"/>
                    <a:pt x="2723" y="3905"/>
                  </a:cubicBezTo>
                  <a:cubicBezTo>
                    <a:pt x="1681" y="3905"/>
                    <a:pt x="834" y="3057"/>
                    <a:pt x="834" y="2016"/>
                  </a:cubicBezTo>
                  <a:cubicBezTo>
                    <a:pt x="834" y="1583"/>
                    <a:pt x="981" y="1170"/>
                    <a:pt x="1252" y="835"/>
                  </a:cubicBezTo>
                  <a:lnTo>
                    <a:pt x="88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5"/>
            <p:cNvSpPr/>
            <p:nvPr/>
          </p:nvSpPr>
          <p:spPr>
            <a:xfrm>
              <a:off x="5207305" y="2039951"/>
              <a:ext cx="90647" cy="166887"/>
            </a:xfrm>
            <a:custGeom>
              <a:avLst/>
              <a:gdLst/>
              <a:ahLst/>
              <a:cxnLst/>
              <a:rect l="l" t="t" r="r" b="b"/>
              <a:pathLst>
                <a:path w="3058" h="5630" extrusionOk="0">
                  <a:moveTo>
                    <a:pt x="504" y="0"/>
                  </a:moveTo>
                  <a:cubicBezTo>
                    <a:pt x="226" y="0"/>
                    <a:pt x="0" y="226"/>
                    <a:pt x="0" y="504"/>
                  </a:cubicBezTo>
                  <a:lnTo>
                    <a:pt x="0" y="5126"/>
                  </a:lnTo>
                  <a:cubicBezTo>
                    <a:pt x="0" y="5404"/>
                    <a:pt x="226" y="5630"/>
                    <a:pt x="504" y="5630"/>
                  </a:cubicBezTo>
                  <a:lnTo>
                    <a:pt x="2554" y="5630"/>
                  </a:lnTo>
                  <a:cubicBezTo>
                    <a:pt x="2833" y="5630"/>
                    <a:pt x="3058" y="5404"/>
                    <a:pt x="3058" y="5126"/>
                  </a:cubicBezTo>
                  <a:lnTo>
                    <a:pt x="3058" y="504"/>
                  </a:lnTo>
                  <a:cubicBezTo>
                    <a:pt x="3058" y="226"/>
                    <a:pt x="2833" y="0"/>
                    <a:pt x="25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5"/>
            <p:cNvSpPr/>
            <p:nvPr/>
          </p:nvSpPr>
          <p:spPr>
            <a:xfrm>
              <a:off x="5241275" y="1881302"/>
              <a:ext cx="22706" cy="158676"/>
            </a:xfrm>
            <a:custGeom>
              <a:avLst/>
              <a:gdLst/>
              <a:ahLst/>
              <a:cxnLst/>
              <a:rect l="l" t="t" r="r" b="b"/>
              <a:pathLst>
                <a:path w="766" h="5353" extrusionOk="0">
                  <a:moveTo>
                    <a:pt x="1" y="1"/>
                  </a:moveTo>
                  <a:lnTo>
                    <a:pt x="1" y="5352"/>
                  </a:lnTo>
                  <a:lnTo>
                    <a:pt x="765" y="5352"/>
                  </a:lnTo>
                  <a:lnTo>
                    <a:pt x="765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5"/>
            <p:cNvSpPr/>
            <p:nvPr/>
          </p:nvSpPr>
          <p:spPr>
            <a:xfrm>
              <a:off x="5171911" y="1740854"/>
              <a:ext cx="161463" cy="140476"/>
            </a:xfrm>
            <a:custGeom>
              <a:avLst/>
              <a:gdLst/>
              <a:ahLst/>
              <a:cxnLst/>
              <a:rect l="l" t="t" r="r" b="b"/>
              <a:pathLst>
                <a:path w="5447" h="4739" extrusionOk="0">
                  <a:moveTo>
                    <a:pt x="887" y="1"/>
                  </a:moveTo>
                  <a:lnTo>
                    <a:pt x="764" y="128"/>
                  </a:lnTo>
                  <a:cubicBezTo>
                    <a:pt x="271" y="639"/>
                    <a:pt x="0" y="1310"/>
                    <a:pt x="0" y="2016"/>
                  </a:cubicBezTo>
                  <a:cubicBezTo>
                    <a:pt x="0" y="3517"/>
                    <a:pt x="1222" y="4739"/>
                    <a:pt x="2723" y="4739"/>
                  </a:cubicBezTo>
                  <a:cubicBezTo>
                    <a:pt x="4225" y="4739"/>
                    <a:pt x="5447" y="3517"/>
                    <a:pt x="5447" y="2016"/>
                  </a:cubicBezTo>
                  <a:cubicBezTo>
                    <a:pt x="5447" y="1309"/>
                    <a:pt x="5176" y="639"/>
                    <a:pt x="4683" y="129"/>
                  </a:cubicBezTo>
                  <a:lnTo>
                    <a:pt x="4560" y="1"/>
                  </a:lnTo>
                  <a:lnTo>
                    <a:pt x="4195" y="835"/>
                  </a:lnTo>
                  <a:cubicBezTo>
                    <a:pt x="4466" y="1170"/>
                    <a:pt x="4613" y="1583"/>
                    <a:pt x="4613" y="2016"/>
                  </a:cubicBezTo>
                  <a:cubicBezTo>
                    <a:pt x="4613" y="3057"/>
                    <a:pt x="3765" y="3905"/>
                    <a:pt x="2723" y="3905"/>
                  </a:cubicBezTo>
                  <a:cubicBezTo>
                    <a:pt x="1681" y="3905"/>
                    <a:pt x="835" y="3057"/>
                    <a:pt x="835" y="2016"/>
                  </a:cubicBezTo>
                  <a:cubicBezTo>
                    <a:pt x="835" y="1583"/>
                    <a:pt x="981" y="1170"/>
                    <a:pt x="1252" y="835"/>
                  </a:cubicBezTo>
                  <a:lnTo>
                    <a:pt x="88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5423876" y="2545304"/>
              <a:ext cx="60975" cy="89461"/>
            </a:xfrm>
            <a:custGeom>
              <a:avLst/>
              <a:gdLst/>
              <a:ahLst/>
              <a:cxnLst/>
              <a:rect l="l" t="t" r="r" b="b"/>
              <a:pathLst>
                <a:path w="2057" h="3018" extrusionOk="0">
                  <a:moveTo>
                    <a:pt x="0" y="1"/>
                  </a:moveTo>
                  <a:lnTo>
                    <a:pt x="0" y="3017"/>
                  </a:lnTo>
                  <a:lnTo>
                    <a:pt x="2056" y="3017"/>
                  </a:lnTo>
                  <a:lnTo>
                    <a:pt x="20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5284702" y="1813864"/>
              <a:ext cx="330692" cy="361224"/>
            </a:xfrm>
            <a:custGeom>
              <a:avLst/>
              <a:gdLst/>
              <a:ahLst/>
              <a:cxnLst/>
              <a:rect l="l" t="t" r="r" b="b"/>
              <a:pathLst>
                <a:path w="11156" h="12186" extrusionOk="0">
                  <a:moveTo>
                    <a:pt x="5380" y="1"/>
                  </a:moveTo>
                  <a:cubicBezTo>
                    <a:pt x="2409" y="1"/>
                    <a:pt x="0" y="2409"/>
                    <a:pt x="0" y="5380"/>
                  </a:cubicBezTo>
                  <a:lnTo>
                    <a:pt x="0" y="11480"/>
                  </a:lnTo>
                  <a:cubicBezTo>
                    <a:pt x="0" y="11870"/>
                    <a:pt x="317" y="12186"/>
                    <a:pt x="707" y="12186"/>
                  </a:cubicBezTo>
                  <a:lnTo>
                    <a:pt x="10449" y="12186"/>
                  </a:lnTo>
                  <a:cubicBezTo>
                    <a:pt x="10839" y="12186"/>
                    <a:pt x="11156" y="11870"/>
                    <a:pt x="11156" y="11479"/>
                  </a:cubicBezTo>
                  <a:lnTo>
                    <a:pt x="11156" y="5145"/>
                  </a:lnTo>
                  <a:cubicBezTo>
                    <a:pt x="11156" y="2304"/>
                    <a:pt x="8852" y="1"/>
                    <a:pt x="60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5308150" y="1818666"/>
              <a:ext cx="298055" cy="328617"/>
            </a:xfrm>
            <a:custGeom>
              <a:avLst/>
              <a:gdLst/>
              <a:ahLst/>
              <a:cxnLst/>
              <a:rect l="l" t="t" r="r" b="b"/>
              <a:pathLst>
                <a:path w="10055" h="11086" extrusionOk="0">
                  <a:moveTo>
                    <a:pt x="4828" y="0"/>
                  </a:moveTo>
                  <a:cubicBezTo>
                    <a:pt x="2167" y="0"/>
                    <a:pt x="0" y="2167"/>
                    <a:pt x="0" y="4829"/>
                  </a:cubicBezTo>
                  <a:lnTo>
                    <a:pt x="0" y="10929"/>
                  </a:lnTo>
                  <a:cubicBezTo>
                    <a:pt x="0" y="11015"/>
                    <a:pt x="70" y="11085"/>
                    <a:pt x="157" y="11085"/>
                  </a:cubicBezTo>
                  <a:lnTo>
                    <a:pt x="9899" y="11085"/>
                  </a:lnTo>
                  <a:cubicBezTo>
                    <a:pt x="9984" y="11085"/>
                    <a:pt x="10055" y="11015"/>
                    <a:pt x="10055" y="10929"/>
                  </a:cubicBezTo>
                  <a:lnTo>
                    <a:pt x="10055" y="4595"/>
                  </a:lnTo>
                  <a:cubicBezTo>
                    <a:pt x="10055" y="2061"/>
                    <a:pt x="7993" y="0"/>
                    <a:pt x="5461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5343751" y="1880739"/>
              <a:ext cx="204474" cy="204504"/>
            </a:xfrm>
            <a:custGeom>
              <a:avLst/>
              <a:gdLst/>
              <a:ahLst/>
              <a:cxnLst/>
              <a:rect l="l" t="t" r="r" b="b"/>
              <a:pathLst>
                <a:path w="6898" h="6899" extrusionOk="0">
                  <a:moveTo>
                    <a:pt x="3450" y="0"/>
                  </a:moveTo>
                  <a:cubicBezTo>
                    <a:pt x="1545" y="0"/>
                    <a:pt x="0" y="1545"/>
                    <a:pt x="0" y="3449"/>
                  </a:cubicBezTo>
                  <a:cubicBezTo>
                    <a:pt x="0" y="5354"/>
                    <a:pt x="1545" y="6898"/>
                    <a:pt x="3450" y="6898"/>
                  </a:cubicBezTo>
                  <a:cubicBezTo>
                    <a:pt x="5354" y="6898"/>
                    <a:pt x="6898" y="5354"/>
                    <a:pt x="6898" y="3449"/>
                  </a:cubicBezTo>
                  <a:cubicBezTo>
                    <a:pt x="6898" y="1545"/>
                    <a:pt x="5354" y="0"/>
                    <a:pt x="34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5368503" y="1905491"/>
              <a:ext cx="154971" cy="154971"/>
            </a:xfrm>
            <a:custGeom>
              <a:avLst/>
              <a:gdLst/>
              <a:ahLst/>
              <a:cxnLst/>
              <a:rect l="l" t="t" r="r" b="b"/>
              <a:pathLst>
                <a:path w="5228" h="5228" extrusionOk="0">
                  <a:moveTo>
                    <a:pt x="2615" y="1"/>
                  </a:moveTo>
                  <a:cubicBezTo>
                    <a:pt x="1171" y="1"/>
                    <a:pt x="0" y="1171"/>
                    <a:pt x="0" y="2614"/>
                  </a:cubicBezTo>
                  <a:cubicBezTo>
                    <a:pt x="0" y="4058"/>
                    <a:pt x="1171" y="5228"/>
                    <a:pt x="2615" y="5228"/>
                  </a:cubicBezTo>
                  <a:cubicBezTo>
                    <a:pt x="4058" y="5228"/>
                    <a:pt x="5228" y="4058"/>
                    <a:pt x="5228" y="2614"/>
                  </a:cubicBezTo>
                  <a:cubicBezTo>
                    <a:pt x="5228" y="1171"/>
                    <a:pt x="4058" y="1"/>
                    <a:pt x="2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5466473" y="1930391"/>
              <a:ext cx="31391" cy="31451"/>
            </a:xfrm>
            <a:custGeom>
              <a:avLst/>
              <a:gdLst/>
              <a:ahLst/>
              <a:cxnLst/>
              <a:rect l="l" t="t" r="r" b="b"/>
              <a:pathLst>
                <a:path w="1059" h="1061" extrusionOk="0">
                  <a:moveTo>
                    <a:pt x="529" y="1"/>
                  </a:moveTo>
                  <a:cubicBezTo>
                    <a:pt x="237" y="1"/>
                    <a:pt x="0" y="239"/>
                    <a:pt x="0" y="530"/>
                  </a:cubicBezTo>
                  <a:cubicBezTo>
                    <a:pt x="0" y="823"/>
                    <a:pt x="237" y="1060"/>
                    <a:pt x="529" y="1060"/>
                  </a:cubicBezTo>
                  <a:cubicBezTo>
                    <a:pt x="822" y="1060"/>
                    <a:pt x="1059" y="823"/>
                    <a:pt x="1059" y="530"/>
                  </a:cubicBezTo>
                  <a:cubicBezTo>
                    <a:pt x="1059" y="239"/>
                    <a:pt x="822" y="1"/>
                    <a:pt x="5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5358039" y="2097577"/>
              <a:ext cx="33555" cy="21787"/>
            </a:xfrm>
            <a:custGeom>
              <a:avLst/>
              <a:gdLst/>
              <a:ahLst/>
              <a:cxnLst/>
              <a:rect l="l" t="t" r="r" b="b"/>
              <a:pathLst>
                <a:path w="1132" h="735" extrusionOk="0">
                  <a:moveTo>
                    <a:pt x="1" y="1"/>
                  </a:moveTo>
                  <a:lnTo>
                    <a:pt x="1" y="735"/>
                  </a:lnTo>
                  <a:lnTo>
                    <a:pt x="1132" y="735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5"/>
            <p:cNvSpPr/>
            <p:nvPr/>
          </p:nvSpPr>
          <p:spPr>
            <a:xfrm>
              <a:off x="5395656" y="2097577"/>
              <a:ext cx="33555" cy="21787"/>
            </a:xfrm>
            <a:custGeom>
              <a:avLst/>
              <a:gdLst/>
              <a:ahLst/>
              <a:cxnLst/>
              <a:rect l="l" t="t" r="r" b="b"/>
              <a:pathLst>
                <a:path w="1132" h="735" extrusionOk="0">
                  <a:moveTo>
                    <a:pt x="0" y="1"/>
                  </a:moveTo>
                  <a:lnTo>
                    <a:pt x="0" y="735"/>
                  </a:lnTo>
                  <a:lnTo>
                    <a:pt x="1131" y="735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5"/>
            <p:cNvSpPr/>
            <p:nvPr/>
          </p:nvSpPr>
          <p:spPr>
            <a:xfrm>
              <a:off x="5433273" y="2097577"/>
              <a:ext cx="33555" cy="21787"/>
            </a:xfrm>
            <a:custGeom>
              <a:avLst/>
              <a:gdLst/>
              <a:ahLst/>
              <a:cxnLst/>
              <a:rect l="l" t="t" r="r" b="b"/>
              <a:pathLst>
                <a:path w="1132" h="735" extrusionOk="0">
                  <a:moveTo>
                    <a:pt x="1" y="1"/>
                  </a:moveTo>
                  <a:lnTo>
                    <a:pt x="1" y="735"/>
                  </a:lnTo>
                  <a:lnTo>
                    <a:pt x="1131" y="735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5470890" y="2097577"/>
              <a:ext cx="33555" cy="21787"/>
            </a:xfrm>
            <a:custGeom>
              <a:avLst/>
              <a:gdLst/>
              <a:ahLst/>
              <a:cxnLst/>
              <a:rect l="l" t="t" r="r" b="b"/>
              <a:pathLst>
                <a:path w="1132" h="735" extrusionOk="0">
                  <a:moveTo>
                    <a:pt x="1" y="1"/>
                  </a:moveTo>
                  <a:lnTo>
                    <a:pt x="1" y="735"/>
                  </a:lnTo>
                  <a:lnTo>
                    <a:pt x="1132" y="735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5508536" y="2097577"/>
              <a:ext cx="33555" cy="21787"/>
            </a:xfrm>
            <a:custGeom>
              <a:avLst/>
              <a:gdLst/>
              <a:ahLst/>
              <a:cxnLst/>
              <a:rect l="l" t="t" r="r" b="b"/>
              <a:pathLst>
                <a:path w="1132" h="735" extrusionOk="0">
                  <a:moveTo>
                    <a:pt x="0" y="1"/>
                  </a:moveTo>
                  <a:lnTo>
                    <a:pt x="0" y="735"/>
                  </a:lnTo>
                  <a:lnTo>
                    <a:pt x="1131" y="735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5"/>
            <p:cNvSpPr/>
            <p:nvPr/>
          </p:nvSpPr>
          <p:spPr>
            <a:xfrm>
              <a:off x="5207008" y="2158197"/>
              <a:ext cx="482106" cy="370828"/>
            </a:xfrm>
            <a:custGeom>
              <a:avLst/>
              <a:gdLst/>
              <a:ahLst/>
              <a:cxnLst/>
              <a:rect l="l" t="t" r="r" b="b"/>
              <a:pathLst>
                <a:path w="16264" h="12510" extrusionOk="0">
                  <a:moveTo>
                    <a:pt x="1037" y="0"/>
                  </a:moveTo>
                  <a:lnTo>
                    <a:pt x="1" y="1042"/>
                  </a:lnTo>
                  <a:lnTo>
                    <a:pt x="1" y="11468"/>
                  </a:lnTo>
                  <a:lnTo>
                    <a:pt x="1037" y="12510"/>
                  </a:lnTo>
                  <a:lnTo>
                    <a:pt x="15227" y="12510"/>
                  </a:lnTo>
                  <a:lnTo>
                    <a:pt x="16264" y="11468"/>
                  </a:lnTo>
                  <a:lnTo>
                    <a:pt x="16264" y="1042"/>
                  </a:lnTo>
                  <a:lnTo>
                    <a:pt x="15227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5"/>
            <p:cNvSpPr/>
            <p:nvPr/>
          </p:nvSpPr>
          <p:spPr>
            <a:xfrm>
              <a:off x="5265761" y="2446682"/>
              <a:ext cx="28516" cy="48288"/>
            </a:xfrm>
            <a:custGeom>
              <a:avLst/>
              <a:gdLst/>
              <a:ahLst/>
              <a:cxnLst/>
              <a:rect l="l" t="t" r="r" b="b"/>
              <a:pathLst>
                <a:path w="962" h="1629" extrusionOk="0">
                  <a:moveTo>
                    <a:pt x="0" y="0"/>
                  </a:moveTo>
                  <a:lnTo>
                    <a:pt x="0" y="1628"/>
                  </a:lnTo>
                  <a:lnTo>
                    <a:pt x="962" y="1628"/>
                  </a:lnTo>
                  <a:lnTo>
                    <a:pt x="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5"/>
            <p:cNvSpPr/>
            <p:nvPr/>
          </p:nvSpPr>
          <p:spPr>
            <a:xfrm>
              <a:off x="5306371" y="2446682"/>
              <a:ext cx="26589" cy="48288"/>
            </a:xfrm>
            <a:custGeom>
              <a:avLst/>
              <a:gdLst/>
              <a:ahLst/>
              <a:cxnLst/>
              <a:rect l="l" t="t" r="r" b="b"/>
              <a:pathLst>
                <a:path w="897" h="1629" extrusionOk="0">
                  <a:moveTo>
                    <a:pt x="0" y="0"/>
                  </a:moveTo>
                  <a:lnTo>
                    <a:pt x="0" y="1628"/>
                  </a:lnTo>
                  <a:lnTo>
                    <a:pt x="896" y="162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5"/>
            <p:cNvSpPr/>
            <p:nvPr/>
          </p:nvSpPr>
          <p:spPr>
            <a:xfrm>
              <a:off x="5346923" y="2446682"/>
              <a:ext cx="24722" cy="48288"/>
            </a:xfrm>
            <a:custGeom>
              <a:avLst/>
              <a:gdLst/>
              <a:ahLst/>
              <a:cxnLst/>
              <a:rect l="l" t="t" r="r" b="b"/>
              <a:pathLst>
                <a:path w="834" h="1629" extrusionOk="0">
                  <a:moveTo>
                    <a:pt x="1" y="0"/>
                  </a:moveTo>
                  <a:lnTo>
                    <a:pt x="1" y="1628"/>
                  </a:lnTo>
                  <a:lnTo>
                    <a:pt x="834" y="1628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5387534" y="2446682"/>
              <a:ext cx="22795" cy="48288"/>
            </a:xfrm>
            <a:custGeom>
              <a:avLst/>
              <a:gdLst/>
              <a:ahLst/>
              <a:cxnLst/>
              <a:rect l="l" t="t" r="r" b="b"/>
              <a:pathLst>
                <a:path w="769" h="1629" extrusionOk="0">
                  <a:moveTo>
                    <a:pt x="0" y="0"/>
                  </a:moveTo>
                  <a:lnTo>
                    <a:pt x="0" y="1628"/>
                  </a:lnTo>
                  <a:lnTo>
                    <a:pt x="768" y="1628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5428085" y="2446682"/>
              <a:ext cx="20928" cy="48288"/>
            </a:xfrm>
            <a:custGeom>
              <a:avLst/>
              <a:gdLst/>
              <a:ahLst/>
              <a:cxnLst/>
              <a:rect l="l" t="t" r="r" b="b"/>
              <a:pathLst>
                <a:path w="706" h="1629" extrusionOk="0">
                  <a:moveTo>
                    <a:pt x="1" y="0"/>
                  </a:moveTo>
                  <a:lnTo>
                    <a:pt x="1" y="1628"/>
                  </a:lnTo>
                  <a:lnTo>
                    <a:pt x="706" y="1628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5"/>
            <p:cNvSpPr/>
            <p:nvPr/>
          </p:nvSpPr>
          <p:spPr>
            <a:xfrm>
              <a:off x="5468696" y="2446682"/>
              <a:ext cx="19001" cy="48288"/>
            </a:xfrm>
            <a:custGeom>
              <a:avLst/>
              <a:gdLst/>
              <a:ahLst/>
              <a:cxnLst/>
              <a:rect l="l" t="t" r="r" b="b"/>
              <a:pathLst>
                <a:path w="641" h="1629" extrusionOk="0">
                  <a:moveTo>
                    <a:pt x="1" y="0"/>
                  </a:moveTo>
                  <a:lnTo>
                    <a:pt x="1" y="1628"/>
                  </a:lnTo>
                  <a:lnTo>
                    <a:pt x="640" y="162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5509277" y="2446682"/>
              <a:ext cx="17104" cy="48288"/>
            </a:xfrm>
            <a:custGeom>
              <a:avLst/>
              <a:gdLst/>
              <a:ahLst/>
              <a:cxnLst/>
              <a:rect l="l" t="t" r="r" b="b"/>
              <a:pathLst>
                <a:path w="577" h="1629" extrusionOk="0">
                  <a:moveTo>
                    <a:pt x="0" y="0"/>
                  </a:moveTo>
                  <a:lnTo>
                    <a:pt x="0" y="1628"/>
                  </a:lnTo>
                  <a:lnTo>
                    <a:pt x="577" y="1628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5549859" y="2446682"/>
              <a:ext cx="15207" cy="48288"/>
            </a:xfrm>
            <a:custGeom>
              <a:avLst/>
              <a:gdLst/>
              <a:ahLst/>
              <a:cxnLst/>
              <a:rect l="l" t="t" r="r" b="b"/>
              <a:pathLst>
                <a:path w="513" h="1629" extrusionOk="0">
                  <a:moveTo>
                    <a:pt x="1" y="0"/>
                  </a:moveTo>
                  <a:lnTo>
                    <a:pt x="1" y="1628"/>
                  </a:lnTo>
                  <a:lnTo>
                    <a:pt x="512" y="1628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5590440" y="2446682"/>
              <a:ext cx="13309" cy="48288"/>
            </a:xfrm>
            <a:custGeom>
              <a:avLst/>
              <a:gdLst/>
              <a:ahLst/>
              <a:cxnLst/>
              <a:rect l="l" t="t" r="r" b="b"/>
              <a:pathLst>
                <a:path w="449" h="1629" extrusionOk="0">
                  <a:moveTo>
                    <a:pt x="0" y="0"/>
                  </a:moveTo>
                  <a:lnTo>
                    <a:pt x="0" y="1628"/>
                  </a:lnTo>
                  <a:lnTo>
                    <a:pt x="449" y="1628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5631021" y="2446682"/>
              <a:ext cx="11412" cy="48288"/>
            </a:xfrm>
            <a:custGeom>
              <a:avLst/>
              <a:gdLst/>
              <a:ahLst/>
              <a:cxnLst/>
              <a:rect l="l" t="t" r="r" b="b"/>
              <a:pathLst>
                <a:path w="385" h="1629" extrusionOk="0">
                  <a:moveTo>
                    <a:pt x="1" y="0"/>
                  </a:moveTo>
                  <a:lnTo>
                    <a:pt x="1" y="1628"/>
                  </a:lnTo>
                  <a:lnTo>
                    <a:pt x="384" y="1628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5"/>
            <p:cNvSpPr/>
            <p:nvPr/>
          </p:nvSpPr>
          <p:spPr>
            <a:xfrm>
              <a:off x="5527567" y="2208145"/>
              <a:ext cx="114865" cy="217872"/>
            </a:xfrm>
            <a:custGeom>
              <a:avLst/>
              <a:gdLst/>
              <a:ahLst/>
              <a:cxnLst/>
              <a:rect l="l" t="t" r="r" b="b"/>
              <a:pathLst>
                <a:path w="3875" h="7350" extrusionOk="0">
                  <a:moveTo>
                    <a:pt x="630" y="0"/>
                  </a:moveTo>
                  <a:lnTo>
                    <a:pt x="0" y="630"/>
                  </a:lnTo>
                  <a:lnTo>
                    <a:pt x="0" y="6720"/>
                  </a:lnTo>
                  <a:lnTo>
                    <a:pt x="630" y="7350"/>
                  </a:lnTo>
                  <a:lnTo>
                    <a:pt x="3246" y="7350"/>
                  </a:lnTo>
                  <a:lnTo>
                    <a:pt x="3874" y="6720"/>
                  </a:lnTo>
                  <a:lnTo>
                    <a:pt x="3874" y="630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5"/>
            <p:cNvSpPr/>
            <p:nvPr/>
          </p:nvSpPr>
          <p:spPr>
            <a:xfrm>
              <a:off x="5261077" y="2208145"/>
              <a:ext cx="240312" cy="217872"/>
            </a:xfrm>
            <a:custGeom>
              <a:avLst/>
              <a:gdLst/>
              <a:ahLst/>
              <a:cxnLst/>
              <a:rect l="l" t="t" r="r" b="b"/>
              <a:pathLst>
                <a:path w="8107" h="7350" extrusionOk="0">
                  <a:moveTo>
                    <a:pt x="307" y="0"/>
                  </a:moveTo>
                  <a:lnTo>
                    <a:pt x="0" y="478"/>
                  </a:lnTo>
                  <a:lnTo>
                    <a:pt x="0" y="6872"/>
                  </a:lnTo>
                  <a:lnTo>
                    <a:pt x="307" y="7350"/>
                  </a:lnTo>
                  <a:lnTo>
                    <a:pt x="7799" y="7350"/>
                  </a:lnTo>
                  <a:lnTo>
                    <a:pt x="8106" y="6872"/>
                  </a:lnTo>
                  <a:lnTo>
                    <a:pt x="8106" y="478"/>
                  </a:lnTo>
                  <a:lnTo>
                    <a:pt x="77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5"/>
            <p:cNvSpPr/>
            <p:nvPr/>
          </p:nvSpPr>
          <p:spPr>
            <a:xfrm>
              <a:off x="5252540" y="1414188"/>
              <a:ext cx="161641" cy="93226"/>
            </a:xfrm>
            <a:custGeom>
              <a:avLst/>
              <a:gdLst/>
              <a:ahLst/>
              <a:cxnLst/>
              <a:rect l="l" t="t" r="r" b="b"/>
              <a:pathLst>
                <a:path w="5453" h="3145" extrusionOk="0">
                  <a:moveTo>
                    <a:pt x="1" y="0"/>
                  </a:moveTo>
                  <a:lnTo>
                    <a:pt x="1" y="3145"/>
                  </a:lnTo>
                  <a:lnTo>
                    <a:pt x="5453" y="3145"/>
                  </a:lnTo>
                  <a:lnTo>
                    <a:pt x="5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5252540" y="1414188"/>
              <a:ext cx="79027" cy="23892"/>
            </a:xfrm>
            <a:custGeom>
              <a:avLst/>
              <a:gdLst/>
              <a:ahLst/>
              <a:cxnLst/>
              <a:rect l="l" t="t" r="r" b="b"/>
              <a:pathLst>
                <a:path w="2666" h="806" extrusionOk="0">
                  <a:moveTo>
                    <a:pt x="1" y="0"/>
                  </a:moveTo>
                  <a:lnTo>
                    <a:pt x="1" y="806"/>
                  </a:lnTo>
                  <a:cubicBezTo>
                    <a:pt x="836" y="427"/>
                    <a:pt x="1747" y="180"/>
                    <a:pt x="2666" y="0"/>
                  </a:cubicBezTo>
                  <a:close/>
                </a:path>
              </a:pathLst>
            </a:custGeom>
            <a:solidFill>
              <a:srgbClr val="191919">
                <a:alpha val="20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5245663" y="1382174"/>
              <a:ext cx="175395" cy="32725"/>
            </a:xfrm>
            <a:custGeom>
              <a:avLst/>
              <a:gdLst/>
              <a:ahLst/>
              <a:cxnLst/>
              <a:rect l="l" t="t" r="r" b="b"/>
              <a:pathLst>
                <a:path w="5917" h="1104" extrusionOk="0">
                  <a:moveTo>
                    <a:pt x="0" y="0"/>
                  </a:moveTo>
                  <a:lnTo>
                    <a:pt x="0" y="1103"/>
                  </a:lnTo>
                  <a:lnTo>
                    <a:pt x="5916" y="1103"/>
                  </a:lnTo>
                  <a:lnTo>
                    <a:pt x="591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5436949" y="1379032"/>
              <a:ext cx="222556" cy="128382"/>
            </a:xfrm>
            <a:custGeom>
              <a:avLst/>
              <a:gdLst/>
              <a:ahLst/>
              <a:cxnLst/>
              <a:rect l="l" t="t" r="r" b="b"/>
              <a:pathLst>
                <a:path w="7508" h="4331" extrusionOk="0">
                  <a:moveTo>
                    <a:pt x="1" y="1"/>
                  </a:moveTo>
                  <a:lnTo>
                    <a:pt x="1" y="4331"/>
                  </a:lnTo>
                  <a:lnTo>
                    <a:pt x="7507" y="4331"/>
                  </a:lnTo>
                  <a:lnTo>
                    <a:pt x="7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5436949" y="1379032"/>
              <a:ext cx="222586" cy="90973"/>
            </a:xfrm>
            <a:custGeom>
              <a:avLst/>
              <a:gdLst/>
              <a:ahLst/>
              <a:cxnLst/>
              <a:rect l="l" t="t" r="r" b="b"/>
              <a:pathLst>
                <a:path w="7509" h="3069" extrusionOk="0">
                  <a:moveTo>
                    <a:pt x="1" y="1"/>
                  </a:moveTo>
                  <a:lnTo>
                    <a:pt x="1" y="3069"/>
                  </a:lnTo>
                  <a:cubicBezTo>
                    <a:pt x="1759" y="1395"/>
                    <a:pt x="4414" y="676"/>
                    <a:pt x="6729" y="303"/>
                  </a:cubicBezTo>
                  <a:cubicBezTo>
                    <a:pt x="6988" y="261"/>
                    <a:pt x="7248" y="226"/>
                    <a:pt x="7508" y="193"/>
                  </a:cubicBezTo>
                  <a:lnTo>
                    <a:pt x="7508" y="1"/>
                  </a:lnTo>
                  <a:close/>
                </a:path>
              </a:pathLst>
            </a:custGeom>
            <a:solidFill>
              <a:srgbClr val="191919">
                <a:alpha val="20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5427493" y="1334953"/>
              <a:ext cx="241468" cy="45027"/>
            </a:xfrm>
            <a:custGeom>
              <a:avLst/>
              <a:gdLst/>
              <a:ahLst/>
              <a:cxnLst/>
              <a:rect l="l" t="t" r="r" b="b"/>
              <a:pathLst>
                <a:path w="8146" h="1519" extrusionOk="0">
                  <a:moveTo>
                    <a:pt x="0" y="0"/>
                  </a:moveTo>
                  <a:lnTo>
                    <a:pt x="0" y="1519"/>
                  </a:lnTo>
                  <a:lnTo>
                    <a:pt x="8146" y="1519"/>
                  </a:lnTo>
                  <a:lnTo>
                    <a:pt x="81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5"/>
            <p:cNvSpPr/>
            <p:nvPr/>
          </p:nvSpPr>
          <p:spPr>
            <a:xfrm>
              <a:off x="5199360" y="1565931"/>
              <a:ext cx="525147" cy="226469"/>
            </a:xfrm>
            <a:custGeom>
              <a:avLst/>
              <a:gdLst/>
              <a:ahLst/>
              <a:cxnLst/>
              <a:rect l="l" t="t" r="r" b="b"/>
              <a:pathLst>
                <a:path w="17716" h="7640" extrusionOk="0">
                  <a:moveTo>
                    <a:pt x="1" y="0"/>
                  </a:moveTo>
                  <a:lnTo>
                    <a:pt x="1" y="7639"/>
                  </a:lnTo>
                  <a:lnTo>
                    <a:pt x="17716" y="7639"/>
                  </a:lnTo>
                  <a:lnTo>
                    <a:pt x="17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5199360" y="1507386"/>
              <a:ext cx="525147" cy="60204"/>
            </a:xfrm>
            <a:custGeom>
              <a:avLst/>
              <a:gdLst/>
              <a:ahLst/>
              <a:cxnLst/>
              <a:rect l="l" t="t" r="r" b="b"/>
              <a:pathLst>
                <a:path w="17716" h="2031" extrusionOk="0">
                  <a:moveTo>
                    <a:pt x="1" y="1"/>
                  </a:moveTo>
                  <a:lnTo>
                    <a:pt x="1" y="2030"/>
                  </a:lnTo>
                  <a:lnTo>
                    <a:pt x="17716" y="2030"/>
                  </a:lnTo>
                  <a:lnTo>
                    <a:pt x="177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5215130" y="1567561"/>
              <a:ext cx="62783" cy="158528"/>
            </a:xfrm>
            <a:custGeom>
              <a:avLst/>
              <a:gdLst/>
              <a:ahLst/>
              <a:cxnLst/>
              <a:rect l="l" t="t" r="r" b="b"/>
              <a:pathLst>
                <a:path w="2118" h="5348" extrusionOk="0">
                  <a:moveTo>
                    <a:pt x="1" y="0"/>
                  </a:moveTo>
                  <a:lnTo>
                    <a:pt x="1" y="4289"/>
                  </a:lnTo>
                  <a:cubicBezTo>
                    <a:pt x="1" y="4874"/>
                    <a:pt x="474" y="5347"/>
                    <a:pt x="1059" y="5347"/>
                  </a:cubicBezTo>
                  <a:cubicBezTo>
                    <a:pt x="1643" y="5347"/>
                    <a:pt x="2118" y="4874"/>
                    <a:pt x="2117" y="4289"/>
                  </a:cubicBezTo>
                  <a:lnTo>
                    <a:pt x="21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5224527" y="1606037"/>
              <a:ext cx="43989" cy="4387"/>
            </a:xfrm>
            <a:custGeom>
              <a:avLst/>
              <a:gdLst/>
              <a:ahLst/>
              <a:cxnLst/>
              <a:rect l="l" t="t" r="r" b="b"/>
              <a:pathLst>
                <a:path w="1484" h="148" extrusionOk="0">
                  <a:moveTo>
                    <a:pt x="94" y="0"/>
                  </a:moveTo>
                  <a:cubicBezTo>
                    <a:pt x="0" y="0"/>
                    <a:pt x="0" y="147"/>
                    <a:pt x="94" y="147"/>
                  </a:cubicBezTo>
                  <a:lnTo>
                    <a:pt x="1389" y="147"/>
                  </a:lnTo>
                  <a:cubicBezTo>
                    <a:pt x="1483" y="147"/>
                    <a:pt x="1483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5224527" y="1595158"/>
              <a:ext cx="43989" cy="4357"/>
            </a:xfrm>
            <a:custGeom>
              <a:avLst/>
              <a:gdLst/>
              <a:ahLst/>
              <a:cxnLst/>
              <a:rect l="l" t="t" r="r" b="b"/>
              <a:pathLst>
                <a:path w="1484" h="147" extrusionOk="0">
                  <a:moveTo>
                    <a:pt x="94" y="0"/>
                  </a:moveTo>
                  <a:cubicBezTo>
                    <a:pt x="0" y="0"/>
                    <a:pt x="0" y="146"/>
                    <a:pt x="94" y="146"/>
                  </a:cubicBezTo>
                  <a:lnTo>
                    <a:pt x="1389" y="146"/>
                  </a:lnTo>
                  <a:cubicBezTo>
                    <a:pt x="1483" y="146"/>
                    <a:pt x="1483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5224527" y="1584279"/>
              <a:ext cx="43989" cy="4357"/>
            </a:xfrm>
            <a:custGeom>
              <a:avLst/>
              <a:gdLst/>
              <a:ahLst/>
              <a:cxnLst/>
              <a:rect l="l" t="t" r="r" b="b"/>
              <a:pathLst>
                <a:path w="1484" h="147" extrusionOk="0">
                  <a:moveTo>
                    <a:pt x="94" y="0"/>
                  </a:moveTo>
                  <a:cubicBezTo>
                    <a:pt x="0" y="0"/>
                    <a:pt x="0" y="146"/>
                    <a:pt x="94" y="146"/>
                  </a:cubicBezTo>
                  <a:lnTo>
                    <a:pt x="1389" y="146"/>
                  </a:lnTo>
                  <a:cubicBezTo>
                    <a:pt x="1483" y="146"/>
                    <a:pt x="1483" y="0"/>
                    <a:pt x="1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8" name="Google Shape;1478;p45"/>
          <p:cNvGrpSpPr/>
          <p:nvPr/>
        </p:nvGrpSpPr>
        <p:grpSpPr>
          <a:xfrm>
            <a:off x="6286036" y="3100298"/>
            <a:ext cx="1363238" cy="1426589"/>
            <a:chOff x="6647936" y="3102013"/>
            <a:chExt cx="1363238" cy="1426589"/>
          </a:xfrm>
        </p:grpSpPr>
        <p:sp>
          <p:nvSpPr>
            <p:cNvPr id="1479" name="Google Shape;1479;p45"/>
            <p:cNvSpPr/>
            <p:nvPr/>
          </p:nvSpPr>
          <p:spPr>
            <a:xfrm flipH="1">
              <a:off x="7303921" y="3938913"/>
              <a:ext cx="353151" cy="33874"/>
            </a:xfrm>
            <a:custGeom>
              <a:avLst/>
              <a:gdLst/>
              <a:ahLst/>
              <a:cxnLst/>
              <a:rect l="l" t="t" r="r" b="b"/>
              <a:pathLst>
                <a:path w="5353" h="766" extrusionOk="0">
                  <a:moveTo>
                    <a:pt x="1" y="0"/>
                  </a:moveTo>
                  <a:lnTo>
                    <a:pt x="1" y="765"/>
                  </a:lnTo>
                  <a:lnTo>
                    <a:pt x="5352" y="765"/>
                  </a:lnTo>
                  <a:lnTo>
                    <a:pt x="5352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 flipH="1">
              <a:off x="7657045" y="3835444"/>
              <a:ext cx="209570" cy="240822"/>
            </a:xfrm>
            <a:custGeom>
              <a:avLst/>
              <a:gdLst/>
              <a:ahLst/>
              <a:cxnLst/>
              <a:rect l="l" t="t" r="r" b="b"/>
              <a:pathLst>
                <a:path w="4739" h="5446" extrusionOk="0">
                  <a:moveTo>
                    <a:pt x="2016" y="0"/>
                  </a:moveTo>
                  <a:cubicBezTo>
                    <a:pt x="1309" y="0"/>
                    <a:pt x="638" y="271"/>
                    <a:pt x="128" y="763"/>
                  </a:cubicBezTo>
                  <a:lnTo>
                    <a:pt x="1" y="886"/>
                  </a:lnTo>
                  <a:lnTo>
                    <a:pt x="834" y="1251"/>
                  </a:lnTo>
                  <a:cubicBezTo>
                    <a:pt x="1170" y="981"/>
                    <a:pt x="1583" y="834"/>
                    <a:pt x="2016" y="834"/>
                  </a:cubicBezTo>
                  <a:cubicBezTo>
                    <a:pt x="3057" y="834"/>
                    <a:pt x="3905" y="1681"/>
                    <a:pt x="3905" y="2723"/>
                  </a:cubicBezTo>
                  <a:cubicBezTo>
                    <a:pt x="3905" y="3765"/>
                    <a:pt x="3057" y="4612"/>
                    <a:pt x="2016" y="4612"/>
                  </a:cubicBezTo>
                  <a:cubicBezTo>
                    <a:pt x="1583" y="4612"/>
                    <a:pt x="1170" y="4465"/>
                    <a:pt x="835" y="4195"/>
                  </a:cubicBezTo>
                  <a:lnTo>
                    <a:pt x="1" y="4560"/>
                  </a:lnTo>
                  <a:lnTo>
                    <a:pt x="128" y="4683"/>
                  </a:lnTo>
                  <a:cubicBezTo>
                    <a:pt x="639" y="5175"/>
                    <a:pt x="1309" y="5446"/>
                    <a:pt x="2016" y="5446"/>
                  </a:cubicBezTo>
                  <a:cubicBezTo>
                    <a:pt x="3517" y="5446"/>
                    <a:pt x="4739" y="4225"/>
                    <a:pt x="4739" y="2723"/>
                  </a:cubicBezTo>
                  <a:cubicBezTo>
                    <a:pt x="4739" y="1222"/>
                    <a:pt x="3517" y="0"/>
                    <a:pt x="2016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6744679" y="4188299"/>
              <a:ext cx="575290" cy="189660"/>
            </a:xfrm>
            <a:custGeom>
              <a:avLst/>
              <a:gdLst/>
              <a:ahLst/>
              <a:cxnLst/>
              <a:rect l="l" t="t" r="r" b="b"/>
              <a:pathLst>
                <a:path w="12488" h="4117" extrusionOk="0">
                  <a:moveTo>
                    <a:pt x="10950" y="550"/>
                  </a:moveTo>
                  <a:lnTo>
                    <a:pt x="7273" y="3567"/>
                  </a:lnTo>
                  <a:lnTo>
                    <a:pt x="5217" y="3567"/>
                  </a:lnTo>
                  <a:lnTo>
                    <a:pt x="1539" y="550"/>
                  </a:lnTo>
                  <a:close/>
                  <a:moveTo>
                    <a:pt x="1" y="0"/>
                  </a:moveTo>
                  <a:lnTo>
                    <a:pt x="5020" y="4117"/>
                  </a:lnTo>
                  <a:lnTo>
                    <a:pt x="7469" y="4117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6723073" y="4403299"/>
              <a:ext cx="598968" cy="99966"/>
            </a:xfrm>
            <a:custGeom>
              <a:avLst/>
              <a:gdLst/>
              <a:ahLst/>
              <a:cxnLst/>
              <a:rect l="l" t="t" r="r" b="b"/>
              <a:pathLst>
                <a:path w="13002" h="2170" extrusionOk="0">
                  <a:moveTo>
                    <a:pt x="1085" y="1"/>
                  </a:moveTo>
                  <a:cubicBezTo>
                    <a:pt x="486" y="1"/>
                    <a:pt x="1" y="486"/>
                    <a:pt x="1" y="1085"/>
                  </a:cubicBezTo>
                  <a:cubicBezTo>
                    <a:pt x="1" y="1682"/>
                    <a:pt x="486" y="2169"/>
                    <a:pt x="1085" y="2169"/>
                  </a:cubicBezTo>
                  <a:lnTo>
                    <a:pt x="11917" y="2169"/>
                  </a:lnTo>
                  <a:cubicBezTo>
                    <a:pt x="12515" y="2169"/>
                    <a:pt x="13001" y="1682"/>
                    <a:pt x="13001" y="1085"/>
                  </a:cubicBezTo>
                  <a:cubicBezTo>
                    <a:pt x="13001" y="486"/>
                    <a:pt x="12515" y="1"/>
                    <a:pt x="11917" y="1"/>
                  </a:cubicBezTo>
                  <a:close/>
                </a:path>
              </a:pathLst>
            </a:custGeom>
            <a:gradFill>
              <a:gsLst>
                <a:gs pos="0">
                  <a:srgbClr val="D6D6D5"/>
                </a:gs>
                <a:gs pos="100000">
                  <a:srgbClr val="94949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6697689" y="4377916"/>
              <a:ext cx="649735" cy="150686"/>
            </a:xfrm>
            <a:custGeom>
              <a:avLst/>
              <a:gdLst/>
              <a:ahLst/>
              <a:cxnLst/>
              <a:rect l="l" t="t" r="r" b="b"/>
              <a:pathLst>
                <a:path w="14104" h="3271" extrusionOk="0">
                  <a:moveTo>
                    <a:pt x="12468" y="552"/>
                  </a:moveTo>
                  <a:cubicBezTo>
                    <a:pt x="13066" y="552"/>
                    <a:pt x="13552" y="1037"/>
                    <a:pt x="13552" y="1636"/>
                  </a:cubicBezTo>
                  <a:cubicBezTo>
                    <a:pt x="13552" y="2233"/>
                    <a:pt x="13066" y="2720"/>
                    <a:pt x="12468" y="2720"/>
                  </a:cubicBezTo>
                  <a:lnTo>
                    <a:pt x="1636" y="2720"/>
                  </a:lnTo>
                  <a:cubicBezTo>
                    <a:pt x="1037" y="2720"/>
                    <a:pt x="552" y="2233"/>
                    <a:pt x="552" y="1636"/>
                  </a:cubicBezTo>
                  <a:cubicBezTo>
                    <a:pt x="552" y="1037"/>
                    <a:pt x="1037" y="552"/>
                    <a:pt x="1636" y="552"/>
                  </a:cubicBezTo>
                  <a:close/>
                  <a:moveTo>
                    <a:pt x="1636" y="1"/>
                  </a:moveTo>
                  <a:cubicBezTo>
                    <a:pt x="733" y="1"/>
                    <a:pt x="1" y="732"/>
                    <a:pt x="1" y="1636"/>
                  </a:cubicBezTo>
                  <a:cubicBezTo>
                    <a:pt x="1" y="2538"/>
                    <a:pt x="733" y="3270"/>
                    <a:pt x="1636" y="3270"/>
                  </a:cubicBezTo>
                  <a:lnTo>
                    <a:pt x="12468" y="3270"/>
                  </a:lnTo>
                  <a:cubicBezTo>
                    <a:pt x="13371" y="3270"/>
                    <a:pt x="14103" y="2538"/>
                    <a:pt x="14103" y="1636"/>
                  </a:cubicBezTo>
                  <a:cubicBezTo>
                    <a:pt x="14103" y="732"/>
                    <a:pt x="13371" y="1"/>
                    <a:pt x="12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6733715" y="4413112"/>
              <a:ext cx="80249" cy="80295"/>
            </a:xfrm>
            <a:custGeom>
              <a:avLst/>
              <a:gdLst/>
              <a:ahLst/>
              <a:cxnLst/>
              <a:rect l="l" t="t" r="r" b="b"/>
              <a:pathLst>
                <a:path w="1742" h="1743" extrusionOk="0">
                  <a:moveTo>
                    <a:pt x="870" y="0"/>
                  </a:moveTo>
                  <a:cubicBezTo>
                    <a:pt x="390" y="0"/>
                    <a:pt x="0" y="390"/>
                    <a:pt x="0" y="871"/>
                  </a:cubicBezTo>
                  <a:cubicBezTo>
                    <a:pt x="0" y="1353"/>
                    <a:pt x="390" y="1742"/>
                    <a:pt x="870" y="1742"/>
                  </a:cubicBezTo>
                  <a:cubicBezTo>
                    <a:pt x="1352" y="1742"/>
                    <a:pt x="1742" y="1353"/>
                    <a:pt x="1742" y="871"/>
                  </a:cubicBezTo>
                  <a:cubicBezTo>
                    <a:pt x="1742" y="390"/>
                    <a:pt x="1352" y="0"/>
                    <a:pt x="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6758085" y="4437482"/>
              <a:ext cx="31510" cy="31510"/>
            </a:xfrm>
            <a:custGeom>
              <a:avLst/>
              <a:gdLst/>
              <a:ahLst/>
              <a:cxnLst/>
              <a:rect l="l" t="t" r="r" b="b"/>
              <a:pathLst>
                <a:path w="684" h="684" extrusionOk="0">
                  <a:moveTo>
                    <a:pt x="341" y="1"/>
                  </a:moveTo>
                  <a:cubicBezTo>
                    <a:pt x="153" y="1"/>
                    <a:pt x="0" y="154"/>
                    <a:pt x="0" y="342"/>
                  </a:cubicBezTo>
                  <a:cubicBezTo>
                    <a:pt x="0" y="531"/>
                    <a:pt x="153" y="684"/>
                    <a:pt x="341" y="684"/>
                  </a:cubicBezTo>
                  <a:cubicBezTo>
                    <a:pt x="531" y="684"/>
                    <a:pt x="684" y="531"/>
                    <a:pt x="684" y="342"/>
                  </a:cubicBezTo>
                  <a:cubicBezTo>
                    <a:pt x="684" y="154"/>
                    <a:pt x="531" y="1"/>
                    <a:pt x="3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5"/>
            <p:cNvSpPr/>
            <p:nvPr/>
          </p:nvSpPr>
          <p:spPr>
            <a:xfrm>
              <a:off x="6832669" y="4413112"/>
              <a:ext cx="80249" cy="80295"/>
            </a:xfrm>
            <a:custGeom>
              <a:avLst/>
              <a:gdLst/>
              <a:ahLst/>
              <a:cxnLst/>
              <a:rect l="l" t="t" r="r" b="b"/>
              <a:pathLst>
                <a:path w="1742" h="1743" extrusionOk="0">
                  <a:moveTo>
                    <a:pt x="871" y="0"/>
                  </a:moveTo>
                  <a:cubicBezTo>
                    <a:pt x="391" y="0"/>
                    <a:pt x="0" y="390"/>
                    <a:pt x="0" y="871"/>
                  </a:cubicBezTo>
                  <a:cubicBezTo>
                    <a:pt x="0" y="1353"/>
                    <a:pt x="391" y="1742"/>
                    <a:pt x="871" y="1742"/>
                  </a:cubicBezTo>
                  <a:cubicBezTo>
                    <a:pt x="1352" y="1742"/>
                    <a:pt x="1742" y="1353"/>
                    <a:pt x="1742" y="871"/>
                  </a:cubicBezTo>
                  <a:cubicBezTo>
                    <a:pt x="1742" y="390"/>
                    <a:pt x="1352" y="0"/>
                    <a:pt x="8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5"/>
            <p:cNvSpPr/>
            <p:nvPr/>
          </p:nvSpPr>
          <p:spPr>
            <a:xfrm>
              <a:off x="6857039" y="4437482"/>
              <a:ext cx="31556" cy="31510"/>
            </a:xfrm>
            <a:custGeom>
              <a:avLst/>
              <a:gdLst/>
              <a:ahLst/>
              <a:cxnLst/>
              <a:rect l="l" t="t" r="r" b="b"/>
              <a:pathLst>
                <a:path w="685" h="684" extrusionOk="0">
                  <a:moveTo>
                    <a:pt x="342" y="1"/>
                  </a:moveTo>
                  <a:cubicBezTo>
                    <a:pt x="153" y="1"/>
                    <a:pt x="0" y="154"/>
                    <a:pt x="0" y="343"/>
                  </a:cubicBezTo>
                  <a:cubicBezTo>
                    <a:pt x="0" y="531"/>
                    <a:pt x="153" y="684"/>
                    <a:pt x="342" y="684"/>
                  </a:cubicBezTo>
                  <a:cubicBezTo>
                    <a:pt x="532" y="684"/>
                    <a:pt x="685" y="531"/>
                    <a:pt x="685" y="343"/>
                  </a:cubicBezTo>
                  <a:cubicBezTo>
                    <a:pt x="685" y="154"/>
                    <a:pt x="532" y="1"/>
                    <a:pt x="3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5"/>
            <p:cNvSpPr/>
            <p:nvPr/>
          </p:nvSpPr>
          <p:spPr>
            <a:xfrm>
              <a:off x="6931531" y="4412974"/>
              <a:ext cx="80249" cy="80342"/>
            </a:xfrm>
            <a:custGeom>
              <a:avLst/>
              <a:gdLst/>
              <a:ahLst/>
              <a:cxnLst/>
              <a:rect l="l" t="t" r="r" b="b"/>
              <a:pathLst>
                <a:path w="1742" h="1744" extrusionOk="0">
                  <a:moveTo>
                    <a:pt x="871" y="0"/>
                  </a:moveTo>
                  <a:cubicBezTo>
                    <a:pt x="390" y="0"/>
                    <a:pt x="0" y="391"/>
                    <a:pt x="0" y="872"/>
                  </a:cubicBezTo>
                  <a:cubicBezTo>
                    <a:pt x="0" y="1352"/>
                    <a:pt x="390" y="1743"/>
                    <a:pt x="871" y="1743"/>
                  </a:cubicBezTo>
                  <a:cubicBezTo>
                    <a:pt x="1352" y="1743"/>
                    <a:pt x="1742" y="1352"/>
                    <a:pt x="1742" y="872"/>
                  </a:cubicBezTo>
                  <a:cubicBezTo>
                    <a:pt x="1742" y="391"/>
                    <a:pt x="1352" y="0"/>
                    <a:pt x="8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5"/>
            <p:cNvSpPr/>
            <p:nvPr/>
          </p:nvSpPr>
          <p:spPr>
            <a:xfrm>
              <a:off x="6955901" y="4437344"/>
              <a:ext cx="31556" cy="31556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42" y="1"/>
                  </a:moveTo>
                  <a:cubicBezTo>
                    <a:pt x="153" y="1"/>
                    <a:pt x="0" y="154"/>
                    <a:pt x="0" y="343"/>
                  </a:cubicBezTo>
                  <a:cubicBezTo>
                    <a:pt x="0" y="532"/>
                    <a:pt x="153" y="685"/>
                    <a:pt x="342" y="685"/>
                  </a:cubicBezTo>
                  <a:cubicBezTo>
                    <a:pt x="531" y="685"/>
                    <a:pt x="685" y="532"/>
                    <a:pt x="685" y="343"/>
                  </a:cubicBezTo>
                  <a:cubicBezTo>
                    <a:pt x="685" y="154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5"/>
            <p:cNvSpPr/>
            <p:nvPr/>
          </p:nvSpPr>
          <p:spPr>
            <a:xfrm>
              <a:off x="7032328" y="4413112"/>
              <a:ext cx="80342" cy="80295"/>
            </a:xfrm>
            <a:custGeom>
              <a:avLst/>
              <a:gdLst/>
              <a:ahLst/>
              <a:cxnLst/>
              <a:rect l="l" t="t" r="r" b="b"/>
              <a:pathLst>
                <a:path w="1744" h="1743" extrusionOk="0">
                  <a:moveTo>
                    <a:pt x="872" y="0"/>
                  </a:moveTo>
                  <a:cubicBezTo>
                    <a:pt x="391" y="0"/>
                    <a:pt x="0" y="390"/>
                    <a:pt x="0" y="871"/>
                  </a:cubicBezTo>
                  <a:cubicBezTo>
                    <a:pt x="0" y="1353"/>
                    <a:pt x="391" y="1742"/>
                    <a:pt x="872" y="1742"/>
                  </a:cubicBezTo>
                  <a:cubicBezTo>
                    <a:pt x="1352" y="1742"/>
                    <a:pt x="1743" y="1353"/>
                    <a:pt x="1743" y="871"/>
                  </a:cubicBezTo>
                  <a:cubicBezTo>
                    <a:pt x="1743" y="390"/>
                    <a:pt x="1352" y="0"/>
                    <a:pt x="8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5"/>
            <p:cNvSpPr/>
            <p:nvPr/>
          </p:nvSpPr>
          <p:spPr>
            <a:xfrm>
              <a:off x="7056698" y="4437482"/>
              <a:ext cx="31556" cy="31510"/>
            </a:xfrm>
            <a:custGeom>
              <a:avLst/>
              <a:gdLst/>
              <a:ahLst/>
              <a:cxnLst/>
              <a:rect l="l" t="t" r="r" b="b"/>
              <a:pathLst>
                <a:path w="685" h="684" extrusionOk="0">
                  <a:moveTo>
                    <a:pt x="343" y="1"/>
                  </a:moveTo>
                  <a:cubicBezTo>
                    <a:pt x="154" y="1"/>
                    <a:pt x="1" y="154"/>
                    <a:pt x="1" y="342"/>
                  </a:cubicBezTo>
                  <a:cubicBezTo>
                    <a:pt x="1" y="531"/>
                    <a:pt x="154" y="684"/>
                    <a:pt x="343" y="684"/>
                  </a:cubicBezTo>
                  <a:cubicBezTo>
                    <a:pt x="532" y="684"/>
                    <a:pt x="685" y="531"/>
                    <a:pt x="685" y="342"/>
                  </a:cubicBezTo>
                  <a:cubicBezTo>
                    <a:pt x="685" y="154"/>
                    <a:pt x="532" y="1"/>
                    <a:pt x="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5"/>
            <p:cNvSpPr/>
            <p:nvPr/>
          </p:nvSpPr>
          <p:spPr>
            <a:xfrm>
              <a:off x="7129624" y="4413112"/>
              <a:ext cx="80249" cy="80295"/>
            </a:xfrm>
            <a:custGeom>
              <a:avLst/>
              <a:gdLst/>
              <a:ahLst/>
              <a:cxnLst/>
              <a:rect l="l" t="t" r="r" b="b"/>
              <a:pathLst>
                <a:path w="1742" h="1743" extrusionOk="0">
                  <a:moveTo>
                    <a:pt x="870" y="0"/>
                  </a:moveTo>
                  <a:cubicBezTo>
                    <a:pt x="390" y="0"/>
                    <a:pt x="0" y="390"/>
                    <a:pt x="0" y="871"/>
                  </a:cubicBezTo>
                  <a:cubicBezTo>
                    <a:pt x="0" y="1353"/>
                    <a:pt x="390" y="1742"/>
                    <a:pt x="870" y="1742"/>
                  </a:cubicBezTo>
                  <a:cubicBezTo>
                    <a:pt x="1351" y="1742"/>
                    <a:pt x="1742" y="1353"/>
                    <a:pt x="1742" y="871"/>
                  </a:cubicBezTo>
                  <a:cubicBezTo>
                    <a:pt x="1742" y="390"/>
                    <a:pt x="1351" y="0"/>
                    <a:pt x="8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5"/>
            <p:cNvSpPr/>
            <p:nvPr/>
          </p:nvSpPr>
          <p:spPr>
            <a:xfrm>
              <a:off x="7153948" y="4437482"/>
              <a:ext cx="31556" cy="31510"/>
            </a:xfrm>
            <a:custGeom>
              <a:avLst/>
              <a:gdLst/>
              <a:ahLst/>
              <a:cxnLst/>
              <a:rect l="l" t="t" r="r" b="b"/>
              <a:pathLst>
                <a:path w="685" h="684" extrusionOk="0">
                  <a:moveTo>
                    <a:pt x="342" y="1"/>
                  </a:moveTo>
                  <a:cubicBezTo>
                    <a:pt x="153" y="1"/>
                    <a:pt x="0" y="154"/>
                    <a:pt x="0" y="342"/>
                  </a:cubicBezTo>
                  <a:cubicBezTo>
                    <a:pt x="0" y="531"/>
                    <a:pt x="153" y="684"/>
                    <a:pt x="342" y="684"/>
                  </a:cubicBezTo>
                  <a:cubicBezTo>
                    <a:pt x="532" y="684"/>
                    <a:pt x="685" y="531"/>
                    <a:pt x="685" y="342"/>
                  </a:cubicBezTo>
                  <a:cubicBezTo>
                    <a:pt x="685" y="154"/>
                    <a:pt x="532" y="1"/>
                    <a:pt x="3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5"/>
            <p:cNvSpPr/>
            <p:nvPr/>
          </p:nvSpPr>
          <p:spPr>
            <a:xfrm>
              <a:off x="7226828" y="4413112"/>
              <a:ext cx="80295" cy="80295"/>
            </a:xfrm>
            <a:custGeom>
              <a:avLst/>
              <a:gdLst/>
              <a:ahLst/>
              <a:cxnLst/>
              <a:rect l="l" t="t" r="r" b="b"/>
              <a:pathLst>
                <a:path w="1743" h="1743" extrusionOk="0">
                  <a:moveTo>
                    <a:pt x="871" y="0"/>
                  </a:moveTo>
                  <a:cubicBezTo>
                    <a:pt x="391" y="0"/>
                    <a:pt x="1" y="390"/>
                    <a:pt x="1" y="871"/>
                  </a:cubicBezTo>
                  <a:cubicBezTo>
                    <a:pt x="1" y="1353"/>
                    <a:pt x="391" y="1742"/>
                    <a:pt x="871" y="1742"/>
                  </a:cubicBezTo>
                  <a:cubicBezTo>
                    <a:pt x="1352" y="1742"/>
                    <a:pt x="1743" y="1353"/>
                    <a:pt x="1743" y="871"/>
                  </a:cubicBezTo>
                  <a:cubicBezTo>
                    <a:pt x="1743" y="390"/>
                    <a:pt x="1352" y="0"/>
                    <a:pt x="8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5"/>
            <p:cNvSpPr/>
            <p:nvPr/>
          </p:nvSpPr>
          <p:spPr>
            <a:xfrm>
              <a:off x="7251198" y="4437482"/>
              <a:ext cx="31556" cy="31510"/>
            </a:xfrm>
            <a:custGeom>
              <a:avLst/>
              <a:gdLst/>
              <a:ahLst/>
              <a:cxnLst/>
              <a:rect l="l" t="t" r="r" b="b"/>
              <a:pathLst>
                <a:path w="685" h="684" extrusionOk="0">
                  <a:moveTo>
                    <a:pt x="342" y="1"/>
                  </a:moveTo>
                  <a:cubicBezTo>
                    <a:pt x="153" y="1"/>
                    <a:pt x="0" y="154"/>
                    <a:pt x="0" y="342"/>
                  </a:cubicBezTo>
                  <a:cubicBezTo>
                    <a:pt x="0" y="531"/>
                    <a:pt x="153" y="684"/>
                    <a:pt x="342" y="684"/>
                  </a:cubicBezTo>
                  <a:cubicBezTo>
                    <a:pt x="531" y="684"/>
                    <a:pt x="684" y="531"/>
                    <a:pt x="684" y="342"/>
                  </a:cubicBezTo>
                  <a:cubicBezTo>
                    <a:pt x="684" y="154"/>
                    <a:pt x="531" y="1"/>
                    <a:pt x="3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5"/>
            <p:cNvSpPr/>
            <p:nvPr/>
          </p:nvSpPr>
          <p:spPr>
            <a:xfrm>
              <a:off x="6984924" y="4213637"/>
              <a:ext cx="94807" cy="138985"/>
            </a:xfrm>
            <a:custGeom>
              <a:avLst/>
              <a:gdLst/>
              <a:ahLst/>
              <a:cxnLst/>
              <a:rect l="l" t="t" r="r" b="b"/>
              <a:pathLst>
                <a:path w="2058" h="3017" extrusionOk="0">
                  <a:moveTo>
                    <a:pt x="1" y="0"/>
                  </a:moveTo>
                  <a:lnTo>
                    <a:pt x="1" y="3017"/>
                  </a:lnTo>
                  <a:lnTo>
                    <a:pt x="2058" y="3017"/>
                  </a:lnTo>
                  <a:lnTo>
                    <a:pt x="20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5"/>
            <p:cNvSpPr/>
            <p:nvPr/>
          </p:nvSpPr>
          <p:spPr>
            <a:xfrm>
              <a:off x="6764304" y="3102013"/>
              <a:ext cx="513928" cy="561377"/>
            </a:xfrm>
            <a:custGeom>
              <a:avLst/>
              <a:gdLst/>
              <a:ahLst/>
              <a:cxnLst/>
              <a:rect l="l" t="t" r="r" b="b"/>
              <a:pathLst>
                <a:path w="11156" h="12186" extrusionOk="0">
                  <a:moveTo>
                    <a:pt x="5380" y="0"/>
                  </a:moveTo>
                  <a:cubicBezTo>
                    <a:pt x="2409" y="0"/>
                    <a:pt x="1" y="2409"/>
                    <a:pt x="1" y="5379"/>
                  </a:cubicBezTo>
                  <a:lnTo>
                    <a:pt x="1" y="11479"/>
                  </a:lnTo>
                  <a:cubicBezTo>
                    <a:pt x="1" y="11869"/>
                    <a:pt x="317" y="12185"/>
                    <a:pt x="708" y="12185"/>
                  </a:cubicBezTo>
                  <a:lnTo>
                    <a:pt x="10449" y="12185"/>
                  </a:lnTo>
                  <a:cubicBezTo>
                    <a:pt x="10839" y="12185"/>
                    <a:pt x="11155" y="11869"/>
                    <a:pt x="11155" y="11479"/>
                  </a:cubicBezTo>
                  <a:lnTo>
                    <a:pt x="11155" y="5145"/>
                  </a:lnTo>
                  <a:cubicBezTo>
                    <a:pt x="11155" y="2304"/>
                    <a:pt x="8852" y="0"/>
                    <a:pt x="60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5"/>
            <p:cNvSpPr/>
            <p:nvPr/>
          </p:nvSpPr>
          <p:spPr>
            <a:xfrm>
              <a:off x="6800744" y="3109430"/>
              <a:ext cx="463254" cy="510703"/>
            </a:xfrm>
            <a:custGeom>
              <a:avLst/>
              <a:gdLst/>
              <a:ahLst/>
              <a:cxnLst/>
              <a:rect l="l" t="t" r="r" b="b"/>
              <a:pathLst>
                <a:path w="10056" h="11086" extrusionOk="0">
                  <a:moveTo>
                    <a:pt x="4829" y="0"/>
                  </a:moveTo>
                  <a:cubicBezTo>
                    <a:pt x="2166" y="0"/>
                    <a:pt x="1" y="2167"/>
                    <a:pt x="1" y="4830"/>
                  </a:cubicBezTo>
                  <a:lnTo>
                    <a:pt x="1" y="10929"/>
                  </a:lnTo>
                  <a:cubicBezTo>
                    <a:pt x="1" y="11015"/>
                    <a:pt x="71" y="11086"/>
                    <a:pt x="158" y="11086"/>
                  </a:cubicBezTo>
                  <a:lnTo>
                    <a:pt x="9898" y="11086"/>
                  </a:lnTo>
                  <a:cubicBezTo>
                    <a:pt x="9985" y="11086"/>
                    <a:pt x="10055" y="11015"/>
                    <a:pt x="10055" y="10929"/>
                  </a:cubicBezTo>
                  <a:lnTo>
                    <a:pt x="10055" y="4595"/>
                  </a:lnTo>
                  <a:cubicBezTo>
                    <a:pt x="10055" y="2062"/>
                    <a:pt x="7994" y="0"/>
                    <a:pt x="5460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5"/>
            <p:cNvSpPr/>
            <p:nvPr/>
          </p:nvSpPr>
          <p:spPr>
            <a:xfrm>
              <a:off x="6878276" y="3542885"/>
              <a:ext cx="52148" cy="33813"/>
            </a:xfrm>
            <a:custGeom>
              <a:avLst/>
              <a:gdLst/>
              <a:ahLst/>
              <a:cxnLst/>
              <a:rect l="l" t="t" r="r" b="b"/>
              <a:pathLst>
                <a:path w="1132" h="734" extrusionOk="0">
                  <a:moveTo>
                    <a:pt x="0" y="1"/>
                  </a:moveTo>
                  <a:lnTo>
                    <a:pt x="0" y="734"/>
                  </a:lnTo>
                  <a:lnTo>
                    <a:pt x="1131" y="734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5"/>
            <p:cNvSpPr/>
            <p:nvPr/>
          </p:nvSpPr>
          <p:spPr>
            <a:xfrm>
              <a:off x="6936737" y="3542885"/>
              <a:ext cx="52148" cy="33813"/>
            </a:xfrm>
            <a:custGeom>
              <a:avLst/>
              <a:gdLst/>
              <a:ahLst/>
              <a:cxnLst/>
              <a:rect l="l" t="t" r="r" b="b"/>
              <a:pathLst>
                <a:path w="1132" h="734" extrusionOk="0">
                  <a:moveTo>
                    <a:pt x="1" y="1"/>
                  </a:moveTo>
                  <a:lnTo>
                    <a:pt x="1" y="734"/>
                  </a:lnTo>
                  <a:lnTo>
                    <a:pt x="1132" y="734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5"/>
            <p:cNvSpPr/>
            <p:nvPr/>
          </p:nvSpPr>
          <p:spPr>
            <a:xfrm>
              <a:off x="6995243" y="3542885"/>
              <a:ext cx="52102" cy="33813"/>
            </a:xfrm>
            <a:custGeom>
              <a:avLst/>
              <a:gdLst/>
              <a:ahLst/>
              <a:cxnLst/>
              <a:rect l="l" t="t" r="r" b="b"/>
              <a:pathLst>
                <a:path w="1131" h="734" extrusionOk="0">
                  <a:moveTo>
                    <a:pt x="0" y="1"/>
                  </a:moveTo>
                  <a:lnTo>
                    <a:pt x="0" y="734"/>
                  </a:lnTo>
                  <a:lnTo>
                    <a:pt x="1131" y="734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5"/>
            <p:cNvSpPr/>
            <p:nvPr/>
          </p:nvSpPr>
          <p:spPr>
            <a:xfrm>
              <a:off x="7053704" y="3542885"/>
              <a:ext cx="52148" cy="33813"/>
            </a:xfrm>
            <a:custGeom>
              <a:avLst/>
              <a:gdLst/>
              <a:ahLst/>
              <a:cxnLst/>
              <a:rect l="l" t="t" r="r" b="b"/>
              <a:pathLst>
                <a:path w="1132" h="734" extrusionOk="0">
                  <a:moveTo>
                    <a:pt x="0" y="1"/>
                  </a:moveTo>
                  <a:lnTo>
                    <a:pt x="0" y="734"/>
                  </a:lnTo>
                  <a:lnTo>
                    <a:pt x="1131" y="734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5"/>
            <p:cNvSpPr/>
            <p:nvPr/>
          </p:nvSpPr>
          <p:spPr>
            <a:xfrm>
              <a:off x="7112118" y="3542885"/>
              <a:ext cx="52148" cy="33813"/>
            </a:xfrm>
            <a:custGeom>
              <a:avLst/>
              <a:gdLst/>
              <a:ahLst/>
              <a:cxnLst/>
              <a:rect l="l" t="t" r="r" b="b"/>
              <a:pathLst>
                <a:path w="1132" h="734" extrusionOk="0">
                  <a:moveTo>
                    <a:pt x="1" y="1"/>
                  </a:moveTo>
                  <a:lnTo>
                    <a:pt x="1" y="734"/>
                  </a:lnTo>
                  <a:lnTo>
                    <a:pt x="1132" y="734"/>
                  </a:lnTo>
                  <a:lnTo>
                    <a:pt x="1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5"/>
            <p:cNvSpPr/>
            <p:nvPr/>
          </p:nvSpPr>
          <p:spPr>
            <a:xfrm>
              <a:off x="6647936" y="3611987"/>
              <a:ext cx="749240" cy="576349"/>
            </a:xfrm>
            <a:custGeom>
              <a:avLst/>
              <a:gdLst/>
              <a:ahLst/>
              <a:cxnLst/>
              <a:rect l="l" t="t" r="r" b="b"/>
              <a:pathLst>
                <a:path w="16264" h="12511" extrusionOk="0">
                  <a:moveTo>
                    <a:pt x="1037" y="1"/>
                  </a:moveTo>
                  <a:lnTo>
                    <a:pt x="0" y="1043"/>
                  </a:lnTo>
                  <a:lnTo>
                    <a:pt x="0" y="11469"/>
                  </a:lnTo>
                  <a:lnTo>
                    <a:pt x="1037" y="12510"/>
                  </a:lnTo>
                  <a:lnTo>
                    <a:pt x="15227" y="12510"/>
                  </a:lnTo>
                  <a:lnTo>
                    <a:pt x="16263" y="11469"/>
                  </a:lnTo>
                  <a:lnTo>
                    <a:pt x="16263" y="1043"/>
                  </a:lnTo>
                  <a:lnTo>
                    <a:pt x="15227" y="1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5"/>
            <p:cNvSpPr/>
            <p:nvPr/>
          </p:nvSpPr>
          <p:spPr>
            <a:xfrm>
              <a:off x="6739289" y="4060322"/>
              <a:ext cx="44271" cy="75090"/>
            </a:xfrm>
            <a:custGeom>
              <a:avLst/>
              <a:gdLst/>
              <a:ahLst/>
              <a:cxnLst/>
              <a:rect l="l" t="t" r="r" b="b"/>
              <a:pathLst>
                <a:path w="961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960" y="1629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5"/>
            <p:cNvSpPr/>
            <p:nvPr/>
          </p:nvSpPr>
          <p:spPr>
            <a:xfrm>
              <a:off x="6802310" y="4060322"/>
              <a:ext cx="41369" cy="75090"/>
            </a:xfrm>
            <a:custGeom>
              <a:avLst/>
              <a:gdLst/>
              <a:ahLst/>
              <a:cxnLst/>
              <a:rect l="l" t="t" r="r" b="b"/>
              <a:pathLst>
                <a:path w="898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898" y="1629"/>
                  </a:lnTo>
                  <a:lnTo>
                    <a:pt x="8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5"/>
            <p:cNvSpPr/>
            <p:nvPr/>
          </p:nvSpPr>
          <p:spPr>
            <a:xfrm>
              <a:off x="6865423" y="4060322"/>
              <a:ext cx="38374" cy="75090"/>
            </a:xfrm>
            <a:custGeom>
              <a:avLst/>
              <a:gdLst/>
              <a:ahLst/>
              <a:cxnLst/>
              <a:rect l="l" t="t" r="r" b="b"/>
              <a:pathLst>
                <a:path w="833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832" y="1629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5"/>
            <p:cNvSpPr/>
            <p:nvPr/>
          </p:nvSpPr>
          <p:spPr>
            <a:xfrm>
              <a:off x="6928445" y="4060322"/>
              <a:ext cx="35472" cy="75090"/>
            </a:xfrm>
            <a:custGeom>
              <a:avLst/>
              <a:gdLst/>
              <a:ahLst/>
              <a:cxnLst/>
              <a:rect l="l" t="t" r="r" b="b"/>
              <a:pathLst>
                <a:path w="770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770" y="1629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6991558" y="4060322"/>
              <a:ext cx="32478" cy="75090"/>
            </a:xfrm>
            <a:custGeom>
              <a:avLst/>
              <a:gdLst/>
              <a:ahLst/>
              <a:cxnLst/>
              <a:rect l="l" t="t" r="r" b="b"/>
              <a:pathLst>
                <a:path w="705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704" y="1629"/>
                  </a:lnTo>
                  <a:lnTo>
                    <a:pt x="7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5"/>
            <p:cNvSpPr/>
            <p:nvPr/>
          </p:nvSpPr>
          <p:spPr>
            <a:xfrm>
              <a:off x="7054625" y="4060322"/>
              <a:ext cx="29529" cy="75090"/>
            </a:xfrm>
            <a:custGeom>
              <a:avLst/>
              <a:gdLst/>
              <a:ahLst/>
              <a:cxnLst/>
              <a:rect l="l" t="t" r="r" b="b"/>
              <a:pathLst>
                <a:path w="641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641" y="1629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5"/>
            <p:cNvSpPr/>
            <p:nvPr/>
          </p:nvSpPr>
          <p:spPr>
            <a:xfrm>
              <a:off x="7117692" y="4060322"/>
              <a:ext cx="26581" cy="75090"/>
            </a:xfrm>
            <a:custGeom>
              <a:avLst/>
              <a:gdLst/>
              <a:ahLst/>
              <a:cxnLst/>
              <a:rect l="l" t="t" r="r" b="b"/>
              <a:pathLst>
                <a:path w="577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576" y="1629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5"/>
            <p:cNvSpPr/>
            <p:nvPr/>
          </p:nvSpPr>
          <p:spPr>
            <a:xfrm>
              <a:off x="7180760" y="4060322"/>
              <a:ext cx="23633" cy="75090"/>
            </a:xfrm>
            <a:custGeom>
              <a:avLst/>
              <a:gdLst/>
              <a:ahLst/>
              <a:cxnLst/>
              <a:rect l="l" t="t" r="r" b="b"/>
              <a:pathLst>
                <a:path w="513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513" y="1629"/>
                  </a:lnTo>
                  <a:lnTo>
                    <a:pt x="5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5"/>
            <p:cNvSpPr/>
            <p:nvPr/>
          </p:nvSpPr>
          <p:spPr>
            <a:xfrm>
              <a:off x="7243827" y="4060322"/>
              <a:ext cx="20684" cy="75090"/>
            </a:xfrm>
            <a:custGeom>
              <a:avLst/>
              <a:gdLst/>
              <a:ahLst/>
              <a:cxnLst/>
              <a:rect l="l" t="t" r="r" b="b"/>
              <a:pathLst>
                <a:path w="449" h="1630" extrusionOk="0">
                  <a:moveTo>
                    <a:pt x="1" y="1"/>
                  </a:moveTo>
                  <a:lnTo>
                    <a:pt x="1" y="1629"/>
                  </a:lnTo>
                  <a:lnTo>
                    <a:pt x="448" y="1629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5"/>
            <p:cNvSpPr/>
            <p:nvPr/>
          </p:nvSpPr>
          <p:spPr>
            <a:xfrm>
              <a:off x="7306894" y="4060322"/>
              <a:ext cx="17782" cy="75090"/>
            </a:xfrm>
            <a:custGeom>
              <a:avLst/>
              <a:gdLst/>
              <a:ahLst/>
              <a:cxnLst/>
              <a:rect l="l" t="t" r="r" b="b"/>
              <a:pathLst>
                <a:path w="386" h="1630" extrusionOk="0">
                  <a:moveTo>
                    <a:pt x="0" y="1"/>
                  </a:moveTo>
                  <a:lnTo>
                    <a:pt x="0" y="1629"/>
                  </a:lnTo>
                  <a:lnTo>
                    <a:pt x="385" y="1629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5"/>
            <p:cNvSpPr/>
            <p:nvPr/>
          </p:nvSpPr>
          <p:spPr>
            <a:xfrm>
              <a:off x="7146070" y="3689612"/>
              <a:ext cx="178603" cy="338642"/>
            </a:xfrm>
            <a:custGeom>
              <a:avLst/>
              <a:gdLst/>
              <a:ahLst/>
              <a:cxnLst/>
              <a:rect l="l" t="t" r="r" b="b"/>
              <a:pathLst>
                <a:path w="3877" h="7351" extrusionOk="0">
                  <a:moveTo>
                    <a:pt x="630" y="1"/>
                  </a:moveTo>
                  <a:lnTo>
                    <a:pt x="1" y="630"/>
                  </a:lnTo>
                  <a:lnTo>
                    <a:pt x="1" y="6722"/>
                  </a:lnTo>
                  <a:lnTo>
                    <a:pt x="630" y="7350"/>
                  </a:lnTo>
                  <a:lnTo>
                    <a:pt x="3247" y="7350"/>
                  </a:lnTo>
                  <a:lnTo>
                    <a:pt x="3876" y="6722"/>
                  </a:lnTo>
                  <a:lnTo>
                    <a:pt x="3876" y="630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5"/>
            <p:cNvSpPr/>
            <p:nvPr/>
          </p:nvSpPr>
          <p:spPr>
            <a:xfrm>
              <a:off x="6731964" y="3689612"/>
              <a:ext cx="373468" cy="338642"/>
            </a:xfrm>
            <a:custGeom>
              <a:avLst/>
              <a:gdLst/>
              <a:ahLst/>
              <a:cxnLst/>
              <a:rect l="l" t="t" r="r" b="b"/>
              <a:pathLst>
                <a:path w="8107" h="7351" extrusionOk="0">
                  <a:moveTo>
                    <a:pt x="308" y="1"/>
                  </a:moveTo>
                  <a:lnTo>
                    <a:pt x="1" y="478"/>
                  </a:lnTo>
                  <a:lnTo>
                    <a:pt x="1" y="6873"/>
                  </a:lnTo>
                  <a:lnTo>
                    <a:pt x="308" y="7350"/>
                  </a:lnTo>
                  <a:lnTo>
                    <a:pt x="7800" y="7350"/>
                  </a:lnTo>
                  <a:lnTo>
                    <a:pt x="8107" y="6873"/>
                  </a:lnTo>
                  <a:lnTo>
                    <a:pt x="8107" y="478"/>
                  </a:lnTo>
                  <a:lnTo>
                    <a:pt x="780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5"/>
            <p:cNvSpPr/>
            <p:nvPr/>
          </p:nvSpPr>
          <p:spPr>
            <a:xfrm>
              <a:off x="7315888" y="3750894"/>
              <a:ext cx="249061" cy="135225"/>
            </a:xfrm>
            <a:custGeom>
              <a:avLst/>
              <a:gdLst/>
              <a:ahLst/>
              <a:cxnLst/>
              <a:rect l="l" t="t" r="r" b="b"/>
              <a:pathLst>
                <a:path w="5632" h="3058" extrusionOk="0">
                  <a:moveTo>
                    <a:pt x="504" y="0"/>
                  </a:moveTo>
                  <a:cubicBezTo>
                    <a:pt x="227" y="0"/>
                    <a:pt x="1" y="225"/>
                    <a:pt x="1" y="503"/>
                  </a:cubicBezTo>
                  <a:lnTo>
                    <a:pt x="1" y="2554"/>
                  </a:lnTo>
                  <a:cubicBezTo>
                    <a:pt x="1" y="2832"/>
                    <a:pt x="226" y="3058"/>
                    <a:pt x="504" y="3058"/>
                  </a:cubicBezTo>
                  <a:lnTo>
                    <a:pt x="5128" y="3058"/>
                  </a:lnTo>
                  <a:cubicBezTo>
                    <a:pt x="5406" y="3058"/>
                    <a:pt x="5631" y="2832"/>
                    <a:pt x="5631" y="2554"/>
                  </a:cubicBezTo>
                  <a:lnTo>
                    <a:pt x="5631" y="503"/>
                  </a:lnTo>
                  <a:cubicBezTo>
                    <a:pt x="5631" y="225"/>
                    <a:pt x="5406" y="0"/>
                    <a:pt x="5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5"/>
            <p:cNvSpPr/>
            <p:nvPr/>
          </p:nvSpPr>
          <p:spPr>
            <a:xfrm>
              <a:off x="7564915" y="3801572"/>
              <a:ext cx="236679" cy="33873"/>
            </a:xfrm>
            <a:custGeom>
              <a:avLst/>
              <a:gdLst/>
              <a:ahLst/>
              <a:cxnLst/>
              <a:rect l="l" t="t" r="r" b="b"/>
              <a:pathLst>
                <a:path w="5352" h="766" extrusionOk="0">
                  <a:moveTo>
                    <a:pt x="0" y="0"/>
                  </a:moveTo>
                  <a:lnTo>
                    <a:pt x="0" y="765"/>
                  </a:lnTo>
                  <a:lnTo>
                    <a:pt x="5352" y="765"/>
                  </a:lnTo>
                  <a:lnTo>
                    <a:pt x="5352" y="0"/>
                  </a:ln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5"/>
            <p:cNvSpPr/>
            <p:nvPr/>
          </p:nvSpPr>
          <p:spPr>
            <a:xfrm>
              <a:off x="7801559" y="3698094"/>
              <a:ext cx="209615" cy="240822"/>
            </a:xfrm>
            <a:custGeom>
              <a:avLst/>
              <a:gdLst/>
              <a:ahLst/>
              <a:cxnLst/>
              <a:rect l="l" t="t" r="r" b="b"/>
              <a:pathLst>
                <a:path w="4740" h="5446" extrusionOk="0">
                  <a:moveTo>
                    <a:pt x="2723" y="0"/>
                  </a:moveTo>
                  <a:cubicBezTo>
                    <a:pt x="1221" y="0"/>
                    <a:pt x="1" y="1222"/>
                    <a:pt x="1" y="2723"/>
                  </a:cubicBezTo>
                  <a:cubicBezTo>
                    <a:pt x="1" y="4225"/>
                    <a:pt x="1221" y="5446"/>
                    <a:pt x="2723" y="5446"/>
                  </a:cubicBezTo>
                  <a:cubicBezTo>
                    <a:pt x="3429" y="5446"/>
                    <a:pt x="4100" y="5175"/>
                    <a:pt x="4611" y="4683"/>
                  </a:cubicBezTo>
                  <a:lnTo>
                    <a:pt x="4739" y="4560"/>
                  </a:lnTo>
                  <a:lnTo>
                    <a:pt x="3905" y="4195"/>
                  </a:lnTo>
                  <a:cubicBezTo>
                    <a:pt x="3570" y="4465"/>
                    <a:pt x="3156" y="4612"/>
                    <a:pt x="2723" y="4612"/>
                  </a:cubicBezTo>
                  <a:cubicBezTo>
                    <a:pt x="1681" y="4612"/>
                    <a:pt x="835" y="3765"/>
                    <a:pt x="835" y="2723"/>
                  </a:cubicBezTo>
                  <a:cubicBezTo>
                    <a:pt x="835" y="1681"/>
                    <a:pt x="1681" y="834"/>
                    <a:pt x="2723" y="834"/>
                  </a:cubicBezTo>
                  <a:cubicBezTo>
                    <a:pt x="3156" y="834"/>
                    <a:pt x="3570" y="981"/>
                    <a:pt x="3905" y="1252"/>
                  </a:cubicBezTo>
                  <a:lnTo>
                    <a:pt x="4739" y="886"/>
                  </a:lnTo>
                  <a:lnTo>
                    <a:pt x="4611" y="763"/>
                  </a:lnTo>
                  <a:cubicBezTo>
                    <a:pt x="4100" y="271"/>
                    <a:pt x="3429" y="0"/>
                    <a:pt x="2723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FBFBC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0" name="Google Shape;1520;p45"/>
            <p:cNvGrpSpPr/>
            <p:nvPr/>
          </p:nvGrpSpPr>
          <p:grpSpPr>
            <a:xfrm>
              <a:off x="6876026" y="3191828"/>
              <a:ext cx="290472" cy="290530"/>
              <a:chOff x="2184800" y="3344100"/>
              <a:chExt cx="63350" cy="63375"/>
            </a:xfrm>
          </p:grpSpPr>
          <p:sp>
            <p:nvSpPr>
              <p:cNvPr id="1521" name="Google Shape;1521;p45"/>
              <p:cNvSpPr/>
              <p:nvPr/>
            </p:nvSpPr>
            <p:spPr>
              <a:xfrm>
                <a:off x="2184800" y="3344100"/>
                <a:ext cx="63350" cy="63375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35" extrusionOk="0">
                    <a:moveTo>
                      <a:pt x="1267" y="1"/>
                    </a:moveTo>
                    <a:cubicBezTo>
                      <a:pt x="568" y="1"/>
                      <a:pt x="0" y="567"/>
                      <a:pt x="0" y="1267"/>
                    </a:cubicBezTo>
                    <a:cubicBezTo>
                      <a:pt x="0" y="1967"/>
                      <a:pt x="568" y="2534"/>
                      <a:pt x="1267" y="2534"/>
                    </a:cubicBezTo>
                    <a:cubicBezTo>
                      <a:pt x="1966" y="2534"/>
                      <a:pt x="2534" y="1967"/>
                      <a:pt x="2534" y="1267"/>
                    </a:cubicBezTo>
                    <a:cubicBezTo>
                      <a:pt x="2534" y="567"/>
                      <a:pt x="1966" y="1"/>
                      <a:pt x="1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45"/>
              <p:cNvSpPr/>
              <p:nvPr/>
            </p:nvSpPr>
            <p:spPr>
              <a:xfrm>
                <a:off x="2192475" y="3370275"/>
                <a:ext cx="48000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1181" extrusionOk="0">
                    <a:moveTo>
                      <a:pt x="27" y="1"/>
                    </a:moveTo>
                    <a:cubicBezTo>
                      <a:pt x="11" y="71"/>
                      <a:pt x="0" y="145"/>
                      <a:pt x="0" y="220"/>
                    </a:cubicBezTo>
                    <a:cubicBezTo>
                      <a:pt x="0" y="750"/>
                      <a:pt x="430" y="1180"/>
                      <a:pt x="960" y="1180"/>
                    </a:cubicBezTo>
                    <a:cubicBezTo>
                      <a:pt x="1490" y="1180"/>
                      <a:pt x="1920" y="750"/>
                      <a:pt x="1920" y="220"/>
                    </a:cubicBezTo>
                    <a:cubicBezTo>
                      <a:pt x="1920" y="145"/>
                      <a:pt x="1909" y="71"/>
                      <a:pt x="1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45"/>
              <p:cNvSpPr/>
              <p:nvPr/>
            </p:nvSpPr>
            <p:spPr>
              <a:xfrm>
                <a:off x="2222800" y="3379025"/>
                <a:ext cx="9750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389" extrusionOk="0">
                    <a:moveTo>
                      <a:pt x="195" y="0"/>
                    </a:moveTo>
                    <a:cubicBezTo>
                      <a:pt x="88" y="0"/>
                      <a:pt x="1" y="87"/>
                      <a:pt x="1" y="195"/>
                    </a:cubicBezTo>
                    <a:cubicBezTo>
                      <a:pt x="1" y="302"/>
                      <a:pt x="88" y="389"/>
                      <a:pt x="195" y="389"/>
                    </a:cubicBezTo>
                    <a:cubicBezTo>
                      <a:pt x="303" y="389"/>
                      <a:pt x="390" y="302"/>
                      <a:pt x="390" y="195"/>
                    </a:cubicBezTo>
                    <a:cubicBezTo>
                      <a:pt x="390" y="87"/>
                      <a:pt x="303" y="0"/>
                      <a:pt x="1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3" name="Google Shape;1182;p44">
            <a:extLst>
              <a:ext uri="{FF2B5EF4-FFF2-40B4-BE49-F238E27FC236}">
                <a16:creationId xmlns:a16="http://schemas.microsoft.com/office/drawing/2014/main" id="{E1D66943-14B3-43A4-83EC-F8F2F75293CD}"/>
              </a:ext>
            </a:extLst>
          </p:cNvPr>
          <p:cNvSpPr/>
          <p:nvPr/>
        </p:nvSpPr>
        <p:spPr>
          <a:xfrm>
            <a:off x="2876603" y="1022450"/>
            <a:ext cx="3214674" cy="534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Bungee"/>
              </a:rPr>
              <a:t>thanks!</a:t>
            </a:r>
          </a:p>
        </p:txBody>
      </p:sp>
      <p:sp>
        <p:nvSpPr>
          <p:cNvPr id="204" name="Google Shape;1179;p44">
            <a:extLst>
              <a:ext uri="{FF2B5EF4-FFF2-40B4-BE49-F238E27FC236}">
                <a16:creationId xmlns:a16="http://schemas.microsoft.com/office/drawing/2014/main" id="{C767DB4D-C6EF-4D9B-9458-B5D3A9C4A8B4}"/>
              </a:ext>
            </a:extLst>
          </p:cNvPr>
          <p:cNvSpPr txBox="1">
            <a:spLocks/>
          </p:cNvSpPr>
          <p:nvPr/>
        </p:nvSpPr>
        <p:spPr>
          <a:xfrm>
            <a:off x="2964663" y="312902"/>
            <a:ext cx="3214674" cy="8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000" b="0" i="0" u="none" strike="noStrike" cap="none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 b="0" i="0" u="none" strike="noStrike" cap="none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 b="0" i="0" u="none" strike="noStrike" cap="none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 b="0" i="0" u="none" strike="noStrike" cap="none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 b="0" i="0" u="none" strike="noStrike" cap="none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 b="0" i="0" u="none" strike="noStrike" cap="none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 b="0" i="0" u="none" strike="noStrike" cap="none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 b="0" i="0" u="none" strike="noStrike" cap="none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ungee"/>
              <a:buNone/>
              <a:defRPr sz="3500" b="0" i="0" u="none" strike="noStrike" cap="none">
                <a:solidFill>
                  <a:schemeClr val="dk2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pPr algn="l"/>
            <a:r>
              <a:rPr lang="en-US" sz="5000" dirty="0" err="1"/>
              <a:t>tHANKS</a:t>
            </a:r>
            <a:r>
              <a:rPr lang="en-US" sz="5000" dirty="0"/>
              <a:t>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hur &amp; Ceepio: Droid Friends - Personal Organizer for Elementary">
  <a:themeElements>
    <a:clrScheme name="Simple Light">
      <a:dk1>
        <a:srgbClr val="191919"/>
      </a:dk1>
      <a:lt1>
        <a:srgbClr val="FFFFFF"/>
      </a:lt1>
      <a:dk2>
        <a:srgbClr val="FFDF40"/>
      </a:dk2>
      <a:lt2>
        <a:srgbClr val="4E4E4E"/>
      </a:lt2>
      <a:accent1>
        <a:srgbClr val="C09B0B"/>
      </a:accent1>
      <a:accent2>
        <a:srgbClr val="E6B700"/>
      </a:accent2>
      <a:accent3>
        <a:srgbClr val="B5B5B3"/>
      </a:accent3>
      <a:accent4>
        <a:srgbClr val="2C16BB"/>
      </a:accent4>
      <a:accent5>
        <a:srgbClr val="E6E6E1"/>
      </a:accent5>
      <a:accent6>
        <a:srgbClr val="373131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03BFE1ECA423499F56DB52ECBFF1B7" ma:contentTypeVersion="4" ma:contentTypeDescription="Create a new document." ma:contentTypeScope="" ma:versionID="7be3fe43baeb680ad70f52453d16f2f7">
  <xsd:schema xmlns:xsd="http://www.w3.org/2001/XMLSchema" xmlns:xs="http://www.w3.org/2001/XMLSchema" xmlns:p="http://schemas.microsoft.com/office/2006/metadata/properties" xmlns:ns2="9b31f067-7d6d-4da3-85c6-ef59ff1927eb" targetNamespace="http://schemas.microsoft.com/office/2006/metadata/properties" ma:root="true" ma:fieldsID="f576e436a8addef81e40e9727cd2f57a" ns2:_="">
    <xsd:import namespace="9b31f067-7d6d-4da3-85c6-ef59ff1927e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31f067-7d6d-4da3-85c6-ef59ff1927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A97D64-89D9-4D23-BC7B-D2152C23E59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6DCB3BB-90CA-48E9-BA0B-5EFED58D8CC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4FA8FAF7-DDEB-454D-84D7-6DE976B0CDD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b31f067-7d6d-4da3-85c6-ef59ff1927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768</Words>
  <Application>Microsoft Office PowerPoint</Application>
  <PresentationFormat>On-screen Show (16:9)</PresentationFormat>
  <Paragraphs>54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Times New Roman</vt:lpstr>
      <vt:lpstr>Abel</vt:lpstr>
      <vt:lpstr>Bungee</vt:lpstr>
      <vt:lpstr>Bebas Neue</vt:lpstr>
      <vt:lpstr>Arthur &amp; Ceepio: Droid Friends - Personal Organizer for Elementary</vt:lpstr>
      <vt:lpstr>SMART MONITORING</vt:lpstr>
      <vt:lpstr>Anggota kelOmpok</vt:lpstr>
      <vt:lpstr>latar belakang masalah </vt:lpstr>
      <vt:lpstr>masalah </vt:lpstr>
      <vt:lpstr>Analisa masalah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MONITORING</dc:title>
  <cp:lastModifiedBy>rahmadi husada</cp:lastModifiedBy>
  <cp:revision>28</cp:revision>
  <dcterms:modified xsi:type="dcterms:W3CDTF">2022-06-05T15:16:18Z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0x0101007E03BFE1ECA423499F56DB52ECBFF1B7</vt:lpwstr>
  </property>
</Properties>
</file>